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8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9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0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1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82" r:id="rId6"/>
    <p:sldMasterId id="2147484229" r:id="rId7"/>
    <p:sldMasterId id="2147484318" r:id="rId8"/>
    <p:sldMasterId id="2147484342" r:id="rId9"/>
    <p:sldMasterId id="2147484619" r:id="rId10"/>
    <p:sldMasterId id="2147484648" r:id="rId11"/>
    <p:sldMasterId id="2147484671" r:id="rId12"/>
    <p:sldMasterId id="2147484674" r:id="rId13"/>
    <p:sldMasterId id="2147484701" r:id="rId14"/>
    <p:sldMasterId id="2147484709" r:id="rId15"/>
    <p:sldMasterId id="2147484717" r:id="rId16"/>
    <p:sldMasterId id="2147484818" r:id="rId17"/>
  </p:sldMasterIdLst>
  <p:notesMasterIdLst>
    <p:notesMasterId r:id="rId25"/>
  </p:notesMasterIdLst>
  <p:handoutMasterIdLst>
    <p:handoutMasterId r:id="rId26"/>
  </p:handoutMasterIdLst>
  <p:sldIdLst>
    <p:sldId id="1553" r:id="rId18"/>
    <p:sldId id="2699" r:id="rId19"/>
    <p:sldId id="2700" r:id="rId20"/>
    <p:sldId id="2701" r:id="rId21"/>
    <p:sldId id="2702" r:id="rId22"/>
    <p:sldId id="2704" r:id="rId23"/>
    <p:sldId id="2703" r:id="rId2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 options" id="{4E0FC569-48D4-4410-8508-750A8EA55C4E}">
          <p14:sldIdLst>
            <p14:sldId id="1553"/>
            <p14:sldId id="2699"/>
            <p14:sldId id="2700"/>
            <p14:sldId id="2701"/>
            <p14:sldId id="2702"/>
            <p14:sldId id="2704"/>
            <p14:sldId id="27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Author" initials="A" lastIdx="6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E2B43"/>
    <a:srgbClr val="7CBB00"/>
    <a:srgbClr val="B9FF2D"/>
    <a:srgbClr val="D2D2D2"/>
    <a:srgbClr val="737373"/>
    <a:srgbClr val="5C005C"/>
    <a:srgbClr val="0078D7"/>
    <a:srgbClr val="004B1C"/>
    <a:srgbClr val="004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547" autoAdjust="0"/>
  </p:normalViewPr>
  <p:slideViewPr>
    <p:cSldViewPr snapToGrid="0">
      <p:cViewPr varScale="1">
        <p:scale>
          <a:sx n="72" d="100"/>
          <a:sy n="72" d="100"/>
        </p:scale>
        <p:origin x="60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866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Master" Target="slideMasters/slideMaster8.xml"/><Relationship Id="rId18" Type="http://schemas.openxmlformats.org/officeDocument/2006/relationships/slide" Target="slides/slide1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4.xml"/><Relationship Id="rId7" Type="http://schemas.openxmlformats.org/officeDocument/2006/relationships/slideMaster" Target="slideMasters/slideMaster2.xml"/><Relationship Id="rId12" Type="http://schemas.openxmlformats.org/officeDocument/2006/relationships/slideMaster" Target="slideMasters/slideMaster7.xml"/><Relationship Id="rId17" Type="http://schemas.openxmlformats.org/officeDocument/2006/relationships/slideMaster" Target="slideMasters/slideMaster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1.xml"/><Relationship Id="rId20" Type="http://schemas.openxmlformats.org/officeDocument/2006/relationships/slide" Target="slides/slide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24" Type="http://schemas.openxmlformats.org/officeDocument/2006/relationships/slide" Target="slides/slide7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10.xml"/><Relationship Id="rId23" Type="http://schemas.openxmlformats.org/officeDocument/2006/relationships/slide" Target="slides/slide6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2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Master" Target="slideMasters/slideMaster9.xml"/><Relationship Id="rId22" Type="http://schemas.openxmlformats.org/officeDocument/2006/relationships/slide" Target="slides/slide5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9/11/2019 3:36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9/11/2019 3:36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9/11/2019 3:36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190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2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1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11887200" cy="1520416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800"/>
            </a:lvl2pPr>
            <a:lvl3pPr marL="228600" indent="0">
              <a:buNone/>
              <a:defRPr sz="1400"/>
            </a:lvl3pPr>
            <a:lvl4pPr marL="457200" indent="0">
              <a:buNone/>
              <a:defRPr sz="1200"/>
            </a:lvl4pPr>
            <a:lvl5pPr marL="685800" indent="0">
              <a:buNone/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59196" y="6607559"/>
            <a:ext cx="777278" cy="386966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3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30902448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rgbClr val="7FB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5906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1631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2CB180-E4A0-BA45-B42C-9B3377644389}"/>
              </a:ext>
            </a:extLst>
          </p:cNvPr>
          <p:cNvSpPr/>
          <p:nvPr/>
        </p:nvSpPr>
        <p:spPr bwMode="hidden">
          <a:xfrm>
            <a:off x="0" y="1212708"/>
            <a:ext cx="12436475" cy="5781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6522" tIns="46522" rIns="46522" bIns="46522" anchor="ctr"/>
          <a:lstStyle/>
          <a:p>
            <a:pPr defTabSz="930244" hangingPunct="1">
              <a:defRPr/>
            </a:pPr>
            <a:endParaRPr lang="en-US" sz="183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  <a:sym typeface="Helvetica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221159"/>
            <a:ext cx="11887200" cy="1660550"/>
          </a:xfrm>
        </p:spPr>
        <p:txBody>
          <a:bodyPr/>
          <a:lstStyle>
            <a:lvl1pPr marL="0" indent="0"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4572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8320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81261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4848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174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74654" y="1212851"/>
            <a:ext cx="11887201" cy="1966692"/>
          </a:xfrm>
          <a:prstGeom prst="rect">
            <a:avLst/>
          </a:prstGeom>
        </p:spPr>
        <p:txBody>
          <a:bodyPr/>
          <a:lstStyle>
            <a:lvl1pPr marL="289814" indent="-289814">
              <a:buClr>
                <a:schemeClr val="tx1"/>
              </a:buClr>
              <a:buSzPct val="90000"/>
              <a:buFont typeface="Arial" pitchFamily="34" charset="0"/>
              <a:buChar char="•"/>
              <a:defRPr sz="316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0134" indent="-280320">
              <a:buClr>
                <a:schemeClr val="tx1"/>
              </a:buClr>
              <a:buSzPct val="90000"/>
              <a:buFont typeface="Arial" pitchFamily="34" charset="0"/>
              <a:buChar char="•"/>
              <a:defRPr sz="275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59947" indent="-289814">
              <a:buClr>
                <a:schemeClr val="tx1"/>
              </a:buClr>
              <a:buSzPct val="90000"/>
              <a:buFont typeface="Arial" pitchFamily="34" charset="0"/>
              <a:buChar char="•"/>
              <a:defRPr sz="244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88010" indent="-228048">
              <a:buClr>
                <a:schemeClr val="tx1"/>
              </a:buClr>
              <a:buSzPct val="90000"/>
              <a:buFont typeface="Arial" pitchFamily="34" charset="0"/>
              <a:buChar char="•"/>
              <a:defRPr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6058" indent="-228048">
              <a:buClr>
                <a:schemeClr val="tx1"/>
              </a:buClr>
              <a:buSzPct val="90000"/>
              <a:buFont typeface="Arial" pitchFamily="34" charset="0"/>
              <a:buChar char="•"/>
              <a:defRPr sz="18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7" y="6363092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lIns="304085" tIns="152058" rIns="304085" bIns="152058" anchor="b" anchorCtr="0">
            <a:noAutofit/>
          </a:bodyPr>
          <a:lstStyle>
            <a:lvl1pPr algn="r">
              <a:buFont typeface="Arial" pitchFamily="34" charset="0"/>
              <a:buNone/>
              <a:defRPr sz="3672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274640" y="295275"/>
            <a:ext cx="11889564" cy="676201"/>
          </a:xfrm>
        </p:spPr>
        <p:txBody>
          <a:bodyPr/>
          <a:lstStyle>
            <a:lvl1pPr>
              <a:defRPr sz="479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80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S END SLIDE 20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D4732EE0-2957-6249-88D5-88E47990F088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273067" y="6294507"/>
            <a:ext cx="10974389" cy="40461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182425" tIns="145932" rIns="182425" bIns="145932">
            <a:spAutoFit/>
          </a:bodyPr>
          <a:lstStyle/>
          <a:p>
            <a:pPr algn="l" defTabSz="930062" eaLnBrk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14" dirty="0">
                <a:gradFill>
                  <a:gsLst>
                    <a:gs pos="0">
                      <a:srgbClr val="292929"/>
                    </a:gs>
                    <a:gs pos="100000">
                      <a:srgbClr val="292929"/>
                    </a:gs>
                  </a:gsLst>
                  <a:lin ang="5400000" scaled="0"/>
                </a:gradFill>
                <a:latin typeface="Segoe UI"/>
                <a:ea typeface="+mn-ea"/>
                <a:cs typeface="Segoe UI" pitchFamily="34" charset="0"/>
                <a:sym typeface="Helvetica Light" charset="0"/>
              </a:rPr>
              <a:t>© 2014 Microsoft Corporation. All rights reserved. 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75F22EF4-92A0-E343-AFBD-1786E590E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59022" y="3145917"/>
            <a:ext cx="3288436" cy="702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95780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59196" y="6607559"/>
            <a:ext cx="777278" cy="386966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3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3275481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28534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EXAMPLE ONLY: 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3" t="12959" r="1364" b="4870"/>
          <a:stretch/>
        </p:blipFill>
        <p:spPr>
          <a:xfrm>
            <a:off x="-11151" y="0"/>
            <a:ext cx="12435379" cy="69945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gray">
          <a:xfrm>
            <a:off x="0" y="0"/>
            <a:ext cx="5486399" cy="6994525"/>
          </a:xfrm>
          <a:prstGeom prst="rect">
            <a:avLst/>
          </a:prstGeom>
          <a:solidFill>
            <a:srgbClr val="000000">
              <a:alpha val="78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3877" y="2098358"/>
            <a:ext cx="5597872" cy="2798040"/>
          </a:xfrm>
          <a:noFill/>
        </p:spPr>
        <p:txBody>
          <a:bodyPr vert="horz" lIns="137160" tIns="182880" rIns="146304" bIns="91440" rtlCol="0" anchor="t" anchorCtr="0">
            <a:normAutofit/>
          </a:bodyPr>
          <a:lstStyle>
            <a:lvl1pPr>
              <a:defRPr lang="en-US" sz="4488" spc="-10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3877" y="4896168"/>
            <a:ext cx="5597872" cy="932603"/>
          </a:xfrm>
        </p:spPr>
        <p:txBody>
          <a:bodyPr lIns="137160" tIns="91440">
            <a:noAutofit/>
          </a:bodyPr>
          <a:lstStyle>
            <a:lvl1pPr marL="0" indent="0">
              <a:spcBef>
                <a:spcPts val="0"/>
              </a:spcBef>
              <a:buNone/>
              <a:defRPr sz="2040">
                <a:solidFill>
                  <a:schemeClr val="bg1"/>
                </a:solidFill>
              </a:defRPr>
            </a:lvl1pPr>
            <a:lvl2pPr marL="287279" indent="0">
              <a:buNone/>
              <a:defRPr sz="2040">
                <a:solidFill>
                  <a:schemeClr val="bg1"/>
                </a:solidFill>
              </a:defRPr>
            </a:lvl2pPr>
            <a:lvl3pPr marL="600187" indent="0">
              <a:buNone/>
              <a:defRPr sz="2040">
                <a:solidFill>
                  <a:schemeClr val="bg1"/>
                </a:solidFill>
              </a:defRPr>
            </a:lvl3pPr>
            <a:lvl4pPr marL="887466" indent="0">
              <a:buNone/>
              <a:defRPr sz="2040">
                <a:solidFill>
                  <a:schemeClr val="bg1"/>
                </a:solidFill>
              </a:defRPr>
            </a:lvl4pPr>
            <a:lvl5pPr marL="1127540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4" y="204776"/>
            <a:ext cx="1986143" cy="7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497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EXAMPLE ONLY: 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"/>
            <a:ext cx="12450989" cy="699452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-16042" y="0"/>
            <a:ext cx="5486399" cy="6994525"/>
          </a:xfrm>
          <a:prstGeom prst="rect">
            <a:avLst/>
          </a:prstGeom>
          <a:solidFill>
            <a:srgbClr val="00000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3877" y="2098358"/>
            <a:ext cx="5332523" cy="2798040"/>
          </a:xfrm>
          <a:noFill/>
        </p:spPr>
        <p:txBody>
          <a:bodyPr vert="horz" lIns="137160" tIns="182880" rIns="146304" bIns="91440" rtlCol="0" anchor="t" anchorCtr="0">
            <a:normAutofit/>
          </a:bodyPr>
          <a:lstStyle>
            <a:lvl1pPr>
              <a:defRPr lang="en-US" sz="4488" spc="-10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3877" y="4896168"/>
            <a:ext cx="5332523" cy="932603"/>
          </a:xfrm>
          <a:noFill/>
        </p:spPr>
        <p:txBody>
          <a:bodyPr lIns="137160" tIns="91440">
            <a:noAutofit/>
          </a:bodyPr>
          <a:lstStyle>
            <a:lvl1pPr marL="0" indent="0">
              <a:spcBef>
                <a:spcPts val="0"/>
              </a:spcBef>
              <a:buNone/>
              <a:defRPr sz="2040">
                <a:solidFill>
                  <a:schemeClr val="bg1"/>
                </a:solidFill>
              </a:defRPr>
            </a:lvl1pPr>
            <a:lvl2pPr marL="287279" indent="0">
              <a:buNone/>
              <a:defRPr sz="2040">
                <a:solidFill>
                  <a:schemeClr val="bg1"/>
                </a:solidFill>
              </a:defRPr>
            </a:lvl2pPr>
            <a:lvl3pPr marL="600187" indent="0">
              <a:buNone/>
              <a:defRPr sz="2040">
                <a:solidFill>
                  <a:schemeClr val="bg1"/>
                </a:solidFill>
              </a:defRPr>
            </a:lvl3pPr>
            <a:lvl4pPr marL="887466" indent="0">
              <a:buNone/>
              <a:defRPr sz="2040">
                <a:solidFill>
                  <a:schemeClr val="bg1"/>
                </a:solidFill>
              </a:defRPr>
            </a:lvl4pPr>
            <a:lvl5pPr marL="1127540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4" y="204776"/>
            <a:ext cx="1986143" cy="7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226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436475" cy="69945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817515" y="2844437"/>
            <a:ext cx="2798207" cy="932603"/>
          </a:xfrm>
        </p:spPr>
        <p:txBody>
          <a:bodyPr>
            <a:normAutofit/>
          </a:bodyPr>
          <a:lstStyle>
            <a:lvl1pPr marL="0" marR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lang="en-US" sz="6119" b="0" kern="1200" spc="0" baseline="0"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4488" b="1" kern="1200" spc="0" baseline="0" dirty="0">
                <a:solidFill>
                  <a:schemeClr val="bg1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64757067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3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24" indent="0">
              <a:buNone/>
              <a:defRPr/>
            </a:lvl2pPr>
            <a:lvl3pPr marL="600071" indent="0">
              <a:buNone/>
              <a:defRPr/>
            </a:lvl3pPr>
            <a:lvl4pPr marL="887296" indent="0">
              <a:buNone/>
              <a:defRPr/>
            </a:lvl4pPr>
            <a:lvl5pPr marL="1127323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3878" y="1632057"/>
            <a:ext cx="12128722" cy="4668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0714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59196" y="6607559"/>
            <a:ext cx="777278" cy="386966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3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24" indent="0">
              <a:buNone/>
              <a:defRPr/>
            </a:lvl2pPr>
            <a:lvl3pPr marL="600071" indent="0">
              <a:buNone/>
              <a:defRPr/>
            </a:lvl3pPr>
            <a:lvl4pPr marL="887296" indent="0">
              <a:buNone/>
              <a:defRPr/>
            </a:lvl4pPr>
            <a:lvl5pPr marL="1127323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3236918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| E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60604" y="5941180"/>
            <a:ext cx="1799643" cy="5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439646"/>
            <a:ext cx="4663678" cy="1554879"/>
          </a:xfrm>
          <a:prstGeom prst="rect">
            <a:avLst/>
          </a:prstGeom>
          <a:solidFill>
            <a:schemeClr val="accent1"/>
          </a:solidFill>
        </p:spPr>
        <p:txBody>
          <a:bodyPr lIns="114268" tIns="152357" rIns="76171" bIns="76171">
            <a:noAutofit/>
          </a:bodyPr>
          <a:lstStyle>
            <a:lvl1pPr marL="0" indent="0" algn="l">
              <a:lnSpc>
                <a:spcPct val="80000"/>
              </a:lnSpc>
              <a:buNone/>
              <a:defRPr sz="1836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4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09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64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19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7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29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84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39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" y="1554339"/>
            <a:ext cx="8550076" cy="3885847"/>
          </a:xfrm>
          <a:prstGeom prst="rect">
            <a:avLst/>
          </a:prstGeom>
          <a:solidFill>
            <a:schemeClr val="accent4"/>
          </a:solidFill>
        </p:spPr>
        <p:txBody>
          <a:bodyPr lIns="114268" tIns="152357" rIns="76171" bIns="76171" anchor="t">
            <a:noAutofit/>
          </a:bodyPr>
          <a:lstStyle>
            <a:lvl1pPr algn="l">
              <a:lnSpc>
                <a:spcPct val="80000"/>
              </a:lnSpc>
              <a:defRPr sz="4488" baseline="0">
                <a:solidFill>
                  <a:srgbClr val="FFFFFF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550076" y="1554339"/>
            <a:ext cx="3886399" cy="38853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76179" tIns="38089" rIns="76179" bIns="38089">
            <a:noAutofit/>
          </a:bodyPr>
          <a:lstStyle>
            <a:lvl1pPr marL="0" indent="0">
              <a:buNone/>
              <a:defRPr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optional icon or picture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"/>
            <a:ext cx="1554272" cy="155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24439"/>
      </p:ext>
    </p:extLst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Enterprise Mark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"/>
            <a:ext cx="1554272" cy="1554051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550076" y="1554339"/>
            <a:ext cx="3886399" cy="38853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76179" tIns="38089" rIns="76179" bIns="38089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optional icon or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656" y="6217746"/>
            <a:ext cx="1197539" cy="194381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5439646"/>
            <a:ext cx="4663678" cy="1554879"/>
          </a:xfrm>
          <a:prstGeom prst="rect">
            <a:avLst/>
          </a:prstGeom>
          <a:solidFill>
            <a:schemeClr val="accent1"/>
          </a:solidFill>
        </p:spPr>
        <p:txBody>
          <a:bodyPr lIns="114268" tIns="152357" rIns="76171" bIns="76171">
            <a:noAutofit/>
          </a:bodyPr>
          <a:lstStyle>
            <a:lvl1pPr marL="0" indent="0" algn="l">
              <a:lnSpc>
                <a:spcPct val="80000"/>
              </a:lnSpc>
              <a:buNone/>
              <a:defRPr sz="1836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4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09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64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19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7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29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84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39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" y="1554339"/>
            <a:ext cx="8550076" cy="3885847"/>
          </a:xfrm>
          <a:prstGeom prst="rect">
            <a:avLst/>
          </a:prstGeom>
          <a:solidFill>
            <a:schemeClr val="accent4"/>
          </a:solidFill>
        </p:spPr>
        <p:txBody>
          <a:bodyPr lIns="114268" tIns="152357" rIns="76171" bIns="76171" anchor="t">
            <a:noAutofit/>
          </a:bodyPr>
          <a:lstStyle>
            <a:lvl1pPr algn="l">
              <a:lnSpc>
                <a:spcPct val="80000"/>
              </a:lnSpc>
              <a:defRPr sz="4488" baseline="0">
                <a:solidFill>
                  <a:srgbClr val="FFFFFF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558049890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11887200" cy="1486561"/>
          </a:xfrm>
        </p:spPr>
        <p:txBody>
          <a:bodyPr>
            <a:spAutoFit/>
          </a:bodyPr>
          <a:lstStyle>
            <a:lvl1pPr>
              <a:defRPr sz="2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pecialist S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"/>
            <a:ext cx="1554272" cy="1554051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550076" y="1554339"/>
            <a:ext cx="3886399" cy="38858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76179" tIns="38089" rIns="76179" bIns="38089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optional icon or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656" y="6217746"/>
            <a:ext cx="1197539" cy="194381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5439646"/>
            <a:ext cx="4663678" cy="1554879"/>
          </a:xfrm>
          <a:prstGeom prst="rect">
            <a:avLst/>
          </a:prstGeom>
          <a:solidFill>
            <a:schemeClr val="accent1"/>
          </a:solidFill>
        </p:spPr>
        <p:txBody>
          <a:bodyPr lIns="114268" tIns="152357" rIns="76171" bIns="76171">
            <a:noAutofit/>
          </a:bodyPr>
          <a:lstStyle>
            <a:lvl1pPr marL="0" indent="0" algn="l">
              <a:lnSpc>
                <a:spcPct val="80000"/>
              </a:lnSpc>
              <a:buNone/>
              <a:defRPr sz="1836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4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09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64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19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7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29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84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39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" y="1554339"/>
            <a:ext cx="8550076" cy="3885847"/>
          </a:xfrm>
          <a:prstGeom prst="rect">
            <a:avLst/>
          </a:prstGeom>
          <a:solidFill>
            <a:schemeClr val="accent4"/>
          </a:solidFill>
        </p:spPr>
        <p:txBody>
          <a:bodyPr lIns="114268" tIns="152357" rIns="76171" bIns="76171" anchor="t">
            <a:noAutofit/>
          </a:bodyPr>
          <a:lstStyle>
            <a:lvl1pPr algn="l">
              <a:lnSpc>
                <a:spcPct val="80000"/>
              </a:lnSpc>
              <a:defRPr sz="4488" baseline="0">
                <a:solidFill>
                  <a:srgbClr val="FFFFFF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53010021"/>
      </p:ext>
    </p:extLst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Enterprise 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"/>
            <a:ext cx="1554272" cy="1554051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550076" y="1554339"/>
            <a:ext cx="3886399" cy="38858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76179" tIns="38089" rIns="76179" bIns="38089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optional icon or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656" y="6217746"/>
            <a:ext cx="1197539" cy="194381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5439646"/>
            <a:ext cx="4663678" cy="1554879"/>
          </a:xfrm>
          <a:prstGeom prst="rect">
            <a:avLst/>
          </a:prstGeom>
          <a:solidFill>
            <a:schemeClr val="accent1"/>
          </a:solidFill>
        </p:spPr>
        <p:txBody>
          <a:bodyPr lIns="114268" tIns="152357" rIns="76171" bIns="76171">
            <a:noAutofit/>
          </a:bodyPr>
          <a:lstStyle>
            <a:lvl1pPr marL="0" indent="0" algn="l">
              <a:lnSpc>
                <a:spcPct val="80000"/>
              </a:lnSpc>
              <a:buNone/>
              <a:defRPr sz="1836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4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09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64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19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7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29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84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39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" y="1554339"/>
            <a:ext cx="8550076" cy="3885847"/>
          </a:xfrm>
          <a:prstGeom prst="rect">
            <a:avLst/>
          </a:prstGeom>
          <a:solidFill>
            <a:schemeClr val="accent4"/>
          </a:solidFill>
        </p:spPr>
        <p:txBody>
          <a:bodyPr lIns="114268" tIns="152357" rIns="76171" bIns="76171" anchor="t">
            <a:noAutofit/>
          </a:bodyPr>
          <a:lstStyle>
            <a:lvl1pPr algn="l">
              <a:lnSpc>
                <a:spcPct val="80000"/>
              </a:lnSpc>
              <a:defRPr sz="4488" baseline="0">
                <a:solidFill>
                  <a:srgbClr val="FFFFFF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512867719"/>
      </p:ext>
    </p:extLst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WW Industry &amp; Global Accou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"/>
            <a:ext cx="1554272" cy="1554051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550076" y="1554339"/>
            <a:ext cx="3886399" cy="38858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76179" tIns="38089" rIns="76179" bIns="38089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optional icon or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656" y="6217746"/>
            <a:ext cx="1197539" cy="194381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5439646"/>
            <a:ext cx="4663678" cy="1554879"/>
          </a:xfrm>
          <a:prstGeom prst="rect">
            <a:avLst/>
          </a:prstGeom>
          <a:solidFill>
            <a:schemeClr val="accent1"/>
          </a:solidFill>
        </p:spPr>
        <p:txBody>
          <a:bodyPr lIns="114268" tIns="152357" rIns="76171" bIns="76171">
            <a:noAutofit/>
          </a:bodyPr>
          <a:lstStyle>
            <a:lvl1pPr marL="0" indent="0" algn="l">
              <a:lnSpc>
                <a:spcPct val="80000"/>
              </a:lnSpc>
              <a:buNone/>
              <a:defRPr sz="1836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4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09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64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19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7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29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84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39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" y="1554339"/>
            <a:ext cx="8550076" cy="3885847"/>
          </a:xfrm>
          <a:prstGeom prst="rect">
            <a:avLst/>
          </a:prstGeom>
          <a:solidFill>
            <a:schemeClr val="accent4"/>
          </a:solidFill>
        </p:spPr>
        <p:txBody>
          <a:bodyPr lIns="114268" tIns="152357" rIns="76171" bIns="76171" anchor="t">
            <a:noAutofit/>
          </a:bodyPr>
          <a:lstStyle>
            <a:lvl1pPr algn="l">
              <a:lnSpc>
                <a:spcPct val="80000"/>
              </a:lnSpc>
              <a:defRPr sz="4488" baseline="0">
                <a:solidFill>
                  <a:srgbClr val="FFFFFF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756658409"/>
      </p:ext>
    </p:extLst>
  </p:cSld>
  <p:clrMapOvr>
    <a:masterClrMapping/>
  </p:clrMapOvr>
  <p:transition spd="slow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ales Excell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"/>
            <a:ext cx="1554272" cy="1554051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550076" y="1554339"/>
            <a:ext cx="3886399" cy="38858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76179" tIns="38089" rIns="76179" bIns="38089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optional icon or picture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656" y="6217746"/>
            <a:ext cx="1197539" cy="194381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0" y="5439646"/>
            <a:ext cx="4663678" cy="1554879"/>
          </a:xfrm>
          <a:prstGeom prst="rect">
            <a:avLst/>
          </a:prstGeom>
          <a:solidFill>
            <a:schemeClr val="accent1"/>
          </a:solidFill>
        </p:spPr>
        <p:txBody>
          <a:bodyPr lIns="114268" tIns="152357" rIns="76171" bIns="76171">
            <a:noAutofit/>
          </a:bodyPr>
          <a:lstStyle>
            <a:lvl1pPr marL="0" indent="0" algn="l">
              <a:lnSpc>
                <a:spcPct val="80000"/>
              </a:lnSpc>
              <a:buNone/>
              <a:defRPr sz="1836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4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09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64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19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7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29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84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39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" y="1554339"/>
            <a:ext cx="8550076" cy="3885847"/>
          </a:xfrm>
          <a:prstGeom prst="rect">
            <a:avLst/>
          </a:prstGeom>
          <a:solidFill>
            <a:schemeClr val="accent4"/>
          </a:solidFill>
        </p:spPr>
        <p:txBody>
          <a:bodyPr lIns="114268" tIns="152357" rIns="76171" bIns="76171" anchor="t">
            <a:noAutofit/>
          </a:bodyPr>
          <a:lstStyle>
            <a:lvl1pPr algn="l">
              <a:lnSpc>
                <a:spcPct val="80000"/>
              </a:lnSpc>
              <a:defRPr sz="4488" baseline="0">
                <a:solidFill>
                  <a:srgbClr val="FFFFFF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882283238"/>
      </p:ext>
    </p:extLst>
  </p:cSld>
  <p:clrMapOvr>
    <a:masterClrMapping/>
  </p:clrMapOvr>
  <p:transition spd="slow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6607559"/>
            <a:ext cx="12436474" cy="386966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3"/>
            <a:ext cx="12436475" cy="380490"/>
          </a:xfrm>
          <a:prstGeom prst="rect">
            <a:avLst/>
          </a:prstGeom>
        </p:spPr>
        <p:txBody>
          <a:bodyPr lIns="380893" tIns="53325" rIns="53325" bIns="53325">
            <a:noAutofit/>
          </a:bodyPr>
          <a:lstStyle>
            <a:lvl1pPr marL="0" indent="0">
              <a:buNone/>
              <a:defRPr sz="2856"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Footer Placeholder 2"/>
          <p:cNvSpPr txBox="1">
            <a:spLocks/>
          </p:cNvSpPr>
          <p:nvPr userDrawn="1"/>
        </p:nvSpPr>
        <p:spPr>
          <a:xfrm>
            <a:off x="1" y="6607559"/>
            <a:ext cx="2331839" cy="386966"/>
          </a:xfrm>
          <a:prstGeom prst="rect">
            <a:avLst/>
          </a:prstGeom>
        </p:spPr>
        <p:txBody>
          <a:bodyPr lIns="388476" tIns="38847" rIns="77696" bIns="38847" anchor="ctr">
            <a:noAutofit/>
          </a:bodyPr>
          <a:lstStyle>
            <a:defPPr>
              <a:defRPr lang="en-US"/>
            </a:defPPr>
            <a:lvl1pPr marL="0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3046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6092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9139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12185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5231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18276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23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4369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6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EPG | MICROSOFT CONFIDENTIAL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777280" y="1554339"/>
            <a:ext cx="10881916" cy="46630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637302"/>
      </p:ext>
    </p:extLst>
  </p:cSld>
  <p:clrMapOvr>
    <a:masterClrMapping/>
  </p:clrMapOvr>
  <p:transition spd="slow">
    <p:push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6607559"/>
            <a:ext cx="12436474" cy="386966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59196" y="6607559"/>
            <a:ext cx="777278" cy="386966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3"/>
            <a:ext cx="12436475" cy="380490"/>
          </a:xfrm>
          <a:prstGeom prst="rect">
            <a:avLst/>
          </a:prstGeom>
        </p:spPr>
        <p:txBody>
          <a:bodyPr lIns="380893" tIns="53325" rIns="53325" bIns="53325">
            <a:noAutofit/>
          </a:bodyPr>
          <a:lstStyle>
            <a:lvl1pPr marL="0" indent="0">
              <a:buNone/>
              <a:defRPr sz="2856"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Footer Placeholder 2"/>
          <p:cNvSpPr txBox="1">
            <a:spLocks/>
          </p:cNvSpPr>
          <p:nvPr userDrawn="1"/>
        </p:nvSpPr>
        <p:spPr>
          <a:xfrm>
            <a:off x="1" y="6607559"/>
            <a:ext cx="2331839" cy="386966"/>
          </a:xfrm>
          <a:prstGeom prst="rect">
            <a:avLst/>
          </a:prstGeom>
        </p:spPr>
        <p:txBody>
          <a:bodyPr lIns="388476" tIns="38847" rIns="77696" bIns="38847" anchor="ctr">
            <a:noAutofit/>
          </a:bodyPr>
          <a:lstStyle>
            <a:defPPr>
              <a:defRPr lang="en-US"/>
            </a:defPPr>
            <a:lvl1pPr marL="0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3046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6092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9139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12185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5231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18276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23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4369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6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EPG |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01637590"/>
      </p:ext>
    </p:extLst>
  </p:cSld>
  <p:clrMapOvr>
    <a:masterClrMapping/>
  </p:clrMapOvr>
  <p:transition spd="slow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alterna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1" y="6607559"/>
            <a:ext cx="12436474" cy="386966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81" y="2"/>
            <a:ext cx="11659195" cy="65890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7281" y="585023"/>
            <a:ext cx="11659195" cy="380490"/>
          </a:xfrm>
          <a:prstGeom prst="rect">
            <a:avLst/>
          </a:prstGeom>
        </p:spPr>
        <p:txBody>
          <a:bodyPr lIns="380893" tIns="53325" rIns="53325" bIns="53325">
            <a:noAutofit/>
          </a:bodyPr>
          <a:lstStyle>
            <a:lvl1pPr marL="0" indent="0">
              <a:buNone/>
              <a:defRPr sz="2856"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73452" y="1554339"/>
            <a:ext cx="10085743" cy="466301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777280" cy="69945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87" tIns="38844" rIns="77687" bIns="38844" rtlCol="0" anchor="ctr">
            <a:noAutofit/>
          </a:bodyPr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11659196" y="6607559"/>
            <a:ext cx="777278" cy="386966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9120" y="6606831"/>
            <a:ext cx="8550075" cy="387694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1" name="Footer Placeholder 2"/>
          <p:cNvSpPr txBox="1">
            <a:spLocks/>
          </p:cNvSpPr>
          <p:nvPr userDrawn="1"/>
        </p:nvSpPr>
        <p:spPr>
          <a:xfrm>
            <a:off x="777280" y="6607559"/>
            <a:ext cx="2331839" cy="386966"/>
          </a:xfrm>
          <a:prstGeom prst="rect">
            <a:avLst/>
          </a:prstGeom>
        </p:spPr>
        <p:txBody>
          <a:bodyPr lIns="388476" tIns="38847" rIns="77696" bIns="38847" anchor="ctr">
            <a:noAutofit/>
          </a:bodyPr>
          <a:lstStyle>
            <a:defPPr>
              <a:defRPr lang="en-US"/>
            </a:defPPr>
            <a:lvl1pPr marL="0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3046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6092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9139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12185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5231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18276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23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4369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6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EPG |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59754967"/>
      </p:ext>
    </p:extLst>
  </p:cSld>
  <p:clrMapOvr>
    <a:masterClrMapping/>
  </p:clrMapOvr>
  <p:transition spd="slow">
    <p:push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alterna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6607559"/>
            <a:ext cx="12436474" cy="386966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81" y="2"/>
            <a:ext cx="11659195" cy="65890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7281" y="585023"/>
            <a:ext cx="11659195" cy="380490"/>
          </a:xfrm>
          <a:prstGeom prst="rect">
            <a:avLst/>
          </a:prstGeom>
        </p:spPr>
        <p:txBody>
          <a:bodyPr lIns="380893" tIns="53325" rIns="53325" bIns="53325">
            <a:noAutofit/>
          </a:bodyPr>
          <a:lstStyle>
            <a:lvl1pPr marL="0" indent="0">
              <a:buNone/>
              <a:defRPr sz="2856"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777280" cy="69929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87" tIns="38844" rIns="77687" bIns="38844" rtlCol="0" anchor="ctr">
            <a:noAutofit/>
          </a:bodyPr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11659196" y="6607559"/>
            <a:ext cx="777278" cy="386966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9119" y="6606831"/>
            <a:ext cx="8550076" cy="387694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1" name="Footer Placeholder 2"/>
          <p:cNvSpPr txBox="1">
            <a:spLocks/>
          </p:cNvSpPr>
          <p:nvPr userDrawn="1"/>
        </p:nvSpPr>
        <p:spPr>
          <a:xfrm>
            <a:off x="777280" y="6607559"/>
            <a:ext cx="2331839" cy="386966"/>
          </a:xfrm>
          <a:prstGeom prst="rect">
            <a:avLst/>
          </a:prstGeom>
        </p:spPr>
        <p:txBody>
          <a:bodyPr lIns="388476" tIns="38847" rIns="77696" bIns="38847" anchor="ctr">
            <a:noAutofit/>
          </a:bodyPr>
          <a:lstStyle>
            <a:defPPr>
              <a:defRPr lang="en-US"/>
            </a:defPPr>
            <a:lvl1pPr marL="0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3046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6092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9139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12185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5231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18276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23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4369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6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EPG |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97232576"/>
      </p:ext>
    </p:extLst>
  </p:cSld>
  <p:clrMapOvr>
    <a:masterClrMapping/>
  </p:clrMapOvr>
  <p:transition spd="slow">
    <p:push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6607559"/>
            <a:ext cx="12436474" cy="386966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77280" y="1554339"/>
            <a:ext cx="10881916" cy="46630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7279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600187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87466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2754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585023"/>
            <a:ext cx="12436475" cy="380490"/>
          </a:xfrm>
          <a:prstGeom prst="rect">
            <a:avLst/>
          </a:prstGeom>
        </p:spPr>
        <p:txBody>
          <a:bodyPr lIns="380893" tIns="53325" rIns="53325" bIns="53325">
            <a:noAutofit/>
          </a:bodyPr>
          <a:lstStyle>
            <a:lvl1pPr marL="0" indent="0">
              <a:buNone/>
              <a:defRPr sz="2856"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Footer Placeholder 2"/>
          <p:cNvSpPr txBox="1">
            <a:spLocks/>
          </p:cNvSpPr>
          <p:nvPr userDrawn="1"/>
        </p:nvSpPr>
        <p:spPr>
          <a:xfrm>
            <a:off x="1" y="6607559"/>
            <a:ext cx="2331839" cy="386966"/>
          </a:xfrm>
          <a:prstGeom prst="rect">
            <a:avLst/>
          </a:prstGeom>
        </p:spPr>
        <p:txBody>
          <a:bodyPr lIns="388476" tIns="38847" rIns="77696" bIns="38847" anchor="ctr">
            <a:noAutofit/>
          </a:bodyPr>
          <a:lstStyle>
            <a:defPPr>
              <a:defRPr lang="en-US"/>
            </a:defPPr>
            <a:lvl1pPr marL="0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3046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6092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9139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12185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5231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18276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23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4369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6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EPG | MICROSOFT CONFIDENTIAL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494122"/>
      </p:ext>
    </p:extLst>
  </p:cSld>
  <p:clrMapOvr>
    <a:masterClrMapping/>
  </p:clrMapOvr>
  <p:transition spd="slow">
    <p:push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6607559"/>
            <a:ext cx="12436474" cy="386966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1659195" y="6607291"/>
            <a:ext cx="777280" cy="38588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816">
                <a:solidFill>
                  <a:schemeClr val="tx1"/>
                </a:solidFill>
              </a:defRPr>
            </a:lvl1pPr>
          </a:lstStyle>
          <a:p>
            <a:fld id="{13C7C2A1-6219-4FFB-8871-7AF0864EFB3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2"/>
          <p:cNvSpPr txBox="1">
            <a:spLocks/>
          </p:cNvSpPr>
          <p:nvPr userDrawn="1"/>
        </p:nvSpPr>
        <p:spPr>
          <a:xfrm>
            <a:off x="1" y="6607559"/>
            <a:ext cx="2331839" cy="386966"/>
          </a:xfrm>
          <a:prstGeom prst="rect">
            <a:avLst/>
          </a:prstGeom>
        </p:spPr>
        <p:txBody>
          <a:bodyPr lIns="388476" tIns="38847" rIns="77696" bIns="38847" anchor="ctr">
            <a:noAutofit/>
          </a:bodyPr>
          <a:lstStyle>
            <a:defPPr>
              <a:defRPr lang="en-US"/>
            </a:defPPr>
            <a:lvl1pPr marL="0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3046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6092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9139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12185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5231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18276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23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4369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6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EPG | MICROSOFT CONFIDENTIAL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83060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77281" y="1"/>
            <a:ext cx="11659195" cy="6994525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87" tIns="38844" rIns="77687" bIns="38844" rtlCol="0" anchor="ctr">
            <a:noAutofit/>
          </a:bodyPr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7281" y="1"/>
            <a:ext cx="11659195" cy="6994525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87" tIns="38844" rIns="77687" bIns="38844" rtlCol="0" anchor="ctr">
            <a:noAutofit/>
          </a:bodyPr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81" y="1"/>
            <a:ext cx="11659195" cy="6994525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87" tIns="38844" rIns="77687" bIns="38844" rtlCol="0" anchor="ctr">
            <a:noAutofit/>
          </a:bodyPr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77279" y="2331510"/>
            <a:ext cx="7772797" cy="2331508"/>
          </a:xfrm>
          <a:prstGeom prst="rect">
            <a:avLst/>
          </a:prstGeom>
        </p:spPr>
        <p:txBody>
          <a:bodyPr lIns="380893" anchor="b">
            <a:noAutofit/>
          </a:bodyPr>
          <a:lstStyle>
            <a:lvl1pPr marL="0" indent="0">
              <a:lnSpc>
                <a:spcPct val="80000"/>
              </a:lnSpc>
              <a:buNone/>
              <a:defRPr sz="4896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7279" y="4663017"/>
            <a:ext cx="7772797" cy="777169"/>
          </a:xfrm>
          <a:prstGeom prst="rect">
            <a:avLst/>
          </a:prstGeom>
        </p:spPr>
        <p:txBody>
          <a:bodyPr lIns="380893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/>
              <a:t>Click to edit Master text styles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1"/>
            <a:ext cx="777280" cy="699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87" tIns="38844" rIns="77687" bIns="38844" rtlCol="0" anchor="ctr">
            <a:noAutofit/>
          </a:bodyPr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7281" y="1"/>
            <a:ext cx="5440958" cy="1339807"/>
          </a:xfrm>
          <a:prstGeom prst="rect">
            <a:avLst/>
          </a:prstGeom>
        </p:spPr>
        <p:txBody>
          <a:bodyPr vert="horz" wrap="square" lIns="388476" tIns="55494" rIns="110987" bIns="55494" rtlCol="0" anchor="ctr">
            <a:noAutofit/>
          </a:bodyPr>
          <a:lstStyle/>
          <a:p>
            <a:pPr defTabSz="1109758"/>
            <a:r>
              <a:rPr lang="en-US" sz="8159" dirty="0">
                <a:solidFill>
                  <a:srgbClr val="00188F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Demo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77281" y="1"/>
            <a:ext cx="5440958" cy="1339807"/>
          </a:xfrm>
          <a:prstGeom prst="rect">
            <a:avLst/>
          </a:prstGeom>
        </p:spPr>
        <p:txBody>
          <a:bodyPr vert="horz" wrap="square" lIns="388476" tIns="55494" rIns="110987" bIns="55494" rtlCol="0" anchor="ctr">
            <a:noAutofit/>
          </a:bodyPr>
          <a:lstStyle/>
          <a:p>
            <a:pPr defTabSz="1109758"/>
            <a:r>
              <a:rPr lang="en-US" sz="8159" dirty="0">
                <a:solidFill>
                  <a:srgbClr val="00BCF2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64122523"/>
      </p:ext>
    </p:extLst>
  </p:cSld>
  <p:clrMapOvr>
    <a:masterClrMapping/>
  </p:clrMapOvr>
  <p:transition spd="slow">
    <p:push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77281" y="1"/>
            <a:ext cx="11659195" cy="6994525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87" tIns="38844" rIns="77687" bIns="38844" rtlCol="0" anchor="ctr">
            <a:noAutofit/>
          </a:bodyPr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7281" y="1"/>
            <a:ext cx="11659195" cy="6994525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87" tIns="38844" rIns="77687" bIns="38844" rtlCol="0" anchor="ctr">
            <a:noAutofit/>
          </a:bodyPr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81" y="1"/>
            <a:ext cx="11659195" cy="6994525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87" tIns="38844" rIns="77687" bIns="38844" rtlCol="0" anchor="ctr">
            <a:noAutofit/>
          </a:bodyPr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77279" y="2331510"/>
            <a:ext cx="7772797" cy="2331508"/>
          </a:xfrm>
          <a:prstGeom prst="rect">
            <a:avLst/>
          </a:prstGeom>
        </p:spPr>
        <p:txBody>
          <a:bodyPr lIns="380893" anchor="b">
            <a:noAutofit/>
          </a:bodyPr>
          <a:lstStyle>
            <a:lvl1pPr marL="0" indent="0">
              <a:lnSpc>
                <a:spcPct val="80000"/>
              </a:lnSpc>
              <a:buNone/>
              <a:defRPr sz="4896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7279" y="4663017"/>
            <a:ext cx="7772797" cy="777169"/>
          </a:xfrm>
          <a:prstGeom prst="rect">
            <a:avLst/>
          </a:prstGeom>
        </p:spPr>
        <p:txBody>
          <a:bodyPr lIns="380893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/>
              <a:t>Click to edit Master text styles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1"/>
            <a:ext cx="777280" cy="6992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87" tIns="38844" rIns="77687" bIns="38844" rtlCol="0" anchor="ctr">
            <a:noAutofit/>
          </a:bodyPr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7281" y="1"/>
            <a:ext cx="5440958" cy="1339807"/>
          </a:xfrm>
          <a:prstGeom prst="rect">
            <a:avLst/>
          </a:prstGeom>
        </p:spPr>
        <p:txBody>
          <a:bodyPr vert="horz" wrap="square" lIns="388476" tIns="55494" rIns="110987" bIns="55494" rtlCol="0" anchor="ctr">
            <a:noAutofit/>
          </a:bodyPr>
          <a:lstStyle/>
          <a:p>
            <a:pPr defTabSz="1109758"/>
            <a:r>
              <a:rPr lang="en-US" sz="8159" dirty="0">
                <a:solidFill>
                  <a:srgbClr val="00188F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Video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77281" y="1"/>
            <a:ext cx="5440958" cy="1339807"/>
          </a:xfrm>
          <a:prstGeom prst="rect">
            <a:avLst/>
          </a:prstGeom>
        </p:spPr>
        <p:txBody>
          <a:bodyPr vert="horz" wrap="square" lIns="388476" tIns="55494" rIns="110987" bIns="55494" rtlCol="0" anchor="ctr">
            <a:noAutofit/>
          </a:bodyPr>
          <a:lstStyle/>
          <a:p>
            <a:pPr defTabSz="1109758"/>
            <a:r>
              <a:rPr lang="en-US" sz="8159" dirty="0">
                <a:solidFill>
                  <a:srgbClr val="00BCF2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99057288"/>
      </p:ext>
    </p:extLst>
  </p:cSld>
  <p:clrMapOvr>
    <a:masterClrMapping/>
  </p:clrMapOvr>
  <p:transition spd="slow">
    <p:push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notes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74" spc="-6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2"/>
            <a:ext cx="12436475" cy="65890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4"/>
          <p:cNvSpPr>
            <a:spLocks noGrp="1"/>
          </p:cNvSpPr>
          <p:nvPr>
            <p:ph idx="1" hasCustomPrompt="1"/>
          </p:nvPr>
        </p:nvSpPr>
        <p:spPr>
          <a:xfrm>
            <a:off x="777281" y="1554339"/>
            <a:ext cx="10881916" cy="4663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Use this layout for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1255063"/>
      </p:ext>
    </p:extLst>
  </p:cSld>
  <p:clrMapOvr>
    <a:masterClrMapping/>
  </p:clrMapOvr>
  <p:transition spd="slow">
    <p:push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77281" y="1"/>
            <a:ext cx="11659195" cy="6994525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87" tIns="38844" rIns="77687" bIns="38844" rtlCol="0" anchor="ctr">
            <a:noAutofit/>
          </a:bodyPr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7281" y="1"/>
            <a:ext cx="11659195" cy="6994525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87" tIns="38844" rIns="77687" bIns="38844" rtlCol="0" anchor="ctr">
            <a:noAutofit/>
          </a:bodyPr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81" y="1"/>
            <a:ext cx="11659195" cy="6994525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87" tIns="38844" rIns="77687" bIns="38844" rtlCol="0" anchor="ctr">
            <a:noAutofit/>
          </a:bodyPr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77279" y="2331510"/>
            <a:ext cx="7772797" cy="2331508"/>
          </a:xfrm>
          <a:prstGeom prst="rect">
            <a:avLst/>
          </a:prstGeom>
        </p:spPr>
        <p:txBody>
          <a:bodyPr lIns="380893" tIns="38089" rIns="76179" bIns="38089" anchor="b">
            <a:noAutofit/>
          </a:bodyPr>
          <a:lstStyle>
            <a:lvl1pPr marL="0" indent="0">
              <a:lnSpc>
                <a:spcPct val="80000"/>
              </a:lnSpc>
              <a:buNone/>
              <a:defRPr sz="4896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77279" y="4663017"/>
            <a:ext cx="7772797" cy="777169"/>
          </a:xfrm>
          <a:prstGeom prst="rect">
            <a:avLst/>
          </a:prstGeom>
        </p:spPr>
        <p:txBody>
          <a:bodyPr lIns="380893" tIns="38089" rIns="76179" bIns="38089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12310339"/>
      </p:ext>
    </p:extLst>
  </p:cSld>
  <p:clrMapOvr>
    <a:masterClrMapping/>
  </p:clrMapOvr>
  <p:transition spd="slow">
    <p:push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77281" y="1"/>
            <a:ext cx="11659195" cy="6994525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87" tIns="38844" rIns="77687" bIns="38844" rtlCol="0" anchor="ctr">
            <a:noAutofit/>
          </a:bodyPr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81" y="1"/>
            <a:ext cx="11659195" cy="6994525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87" tIns="38844" rIns="77687" bIns="38844" rtlCol="0" anchor="ctr">
            <a:noAutofit/>
          </a:bodyPr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77281" y="1"/>
            <a:ext cx="11659195" cy="6994525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87" tIns="38844" rIns="77687" bIns="38844" rtlCol="0" anchor="ctr">
            <a:noAutofit/>
          </a:bodyPr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77279" y="2331510"/>
            <a:ext cx="7772797" cy="2331508"/>
          </a:xfrm>
          <a:prstGeom prst="rect">
            <a:avLst/>
          </a:prstGeom>
        </p:spPr>
        <p:txBody>
          <a:bodyPr lIns="380893" tIns="38089" rIns="76179" bIns="38089" anchor="b">
            <a:noAutofit/>
          </a:bodyPr>
          <a:lstStyle>
            <a:lvl1pPr marL="0" indent="0">
              <a:lnSpc>
                <a:spcPct val="80000"/>
              </a:lnSpc>
              <a:buNone/>
              <a:defRPr sz="4896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77279" y="4663017"/>
            <a:ext cx="7772797" cy="777169"/>
          </a:xfrm>
          <a:prstGeom prst="rect">
            <a:avLst/>
          </a:prstGeom>
        </p:spPr>
        <p:txBody>
          <a:bodyPr lIns="380893" tIns="38089" rIns="76179" bIns="38089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29032950"/>
      </p:ext>
    </p:extLst>
  </p:cSld>
  <p:clrMapOvr>
    <a:masterClrMapping/>
  </p:clrMapOvr>
  <p:transition spd="slow">
    <p:push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77281" y="1"/>
            <a:ext cx="11659195" cy="6994525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87" tIns="38844" rIns="77687" bIns="38844" rtlCol="0" anchor="ctr">
            <a:noAutofit/>
          </a:bodyPr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7281" y="1"/>
            <a:ext cx="11659195" cy="6994525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87" tIns="38844" rIns="77687" bIns="38844" rtlCol="0" anchor="ctr">
            <a:noAutofit/>
          </a:bodyPr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81" y="1"/>
            <a:ext cx="11659195" cy="6994525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87" tIns="38844" rIns="77687" bIns="38844" rtlCol="0" anchor="ctr">
            <a:noAutofit/>
          </a:bodyPr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77279" y="2331510"/>
            <a:ext cx="7772797" cy="2331508"/>
          </a:xfrm>
          <a:prstGeom prst="rect">
            <a:avLst/>
          </a:prstGeom>
        </p:spPr>
        <p:txBody>
          <a:bodyPr lIns="380893" tIns="38089" rIns="76179" bIns="38089" anchor="b">
            <a:noAutofit/>
          </a:bodyPr>
          <a:lstStyle>
            <a:lvl1pPr marL="0" indent="0">
              <a:lnSpc>
                <a:spcPct val="80000"/>
              </a:lnSpc>
              <a:buNone/>
              <a:defRPr sz="4896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77279" y="4663017"/>
            <a:ext cx="7772797" cy="777169"/>
          </a:xfrm>
          <a:prstGeom prst="rect">
            <a:avLst/>
          </a:prstGeom>
        </p:spPr>
        <p:txBody>
          <a:bodyPr lIns="380893" tIns="38089" rIns="76179" bIns="38089">
            <a:noAutofit/>
          </a:bodyPr>
          <a:lstStyle>
            <a:lvl1pPr marL="194218" indent="-194218">
              <a:lnSpc>
                <a:spcPct val="80000"/>
              </a:lnSpc>
              <a:buNone/>
              <a:defRPr lang="en-US" sz="204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109758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8091254"/>
      </p:ext>
    </p:extLst>
  </p:cSld>
  <p:clrMapOvr>
    <a:masterClrMapping/>
  </p:clrMapOvr>
  <p:transition spd="slow">
    <p:push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24" y="3108678"/>
            <a:ext cx="2622967" cy="4274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25" y="2694511"/>
            <a:ext cx="3416164" cy="125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23737"/>
      </p:ext>
    </p:extLst>
  </p:cSld>
  <p:clrMapOvr>
    <a:masterClrMapping/>
  </p:clrMapOvr>
  <p:transition spd="slow"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24" y="3108678"/>
            <a:ext cx="2622967" cy="4274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0" y="3108678"/>
            <a:ext cx="2622967" cy="42745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0" y="3108678"/>
            <a:ext cx="2622967" cy="42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8497"/>
      </p:ext>
    </p:extLst>
  </p:cSld>
  <p:clrMapOvr>
    <a:masterClrMapping/>
  </p:clrMapOvr>
  <p:transition spd="slow">
    <p:push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24" y="3109527"/>
            <a:ext cx="2622967" cy="4257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0" y="3109527"/>
            <a:ext cx="2622967" cy="42575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696" tIns="38847" rIns="77696" bIns="38847" rtlCol="0" anchor="ctr"/>
          <a:lstStyle/>
          <a:p>
            <a:pPr algn="ctr" defTabSz="1109758"/>
            <a:endParaRPr lang="en-US" sz="2244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0" y="3109527"/>
            <a:ext cx="2622967" cy="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14130"/>
      </p:ext>
    </p:extLst>
  </p:cSld>
  <p:clrMapOvr>
    <a:masterClrMapping/>
  </p:clrMapOvr>
  <p:transition spd="slow">
    <p:push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fld id="{1BC86A1F-E589-44B2-A543-2EC98F5547A7}" type="slidenum">
              <a:rPr lang="en-US" smtClean="0">
                <a:solidFill>
                  <a:srgbClr val="505050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520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-16042" y="0"/>
            <a:ext cx="12452517" cy="6994525"/>
          </a:xfrm>
          <a:prstGeom prst="rect">
            <a:avLst/>
          </a:prstGeom>
          <a:solidFill>
            <a:srgbClr val="505050">
              <a:lumMod val="50000"/>
              <a:alpha val="93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Picture 24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rgbClr val="002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2"/>
          <a:stretch/>
        </p:blipFill>
        <p:spPr>
          <a:xfrm>
            <a:off x="-16042" y="-18288"/>
            <a:ext cx="12455035" cy="7012813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-18019" y="-18288"/>
            <a:ext cx="12454493" cy="7012813"/>
          </a:xfrm>
          <a:prstGeom prst="rect">
            <a:avLst/>
          </a:prstGeom>
          <a:solidFill>
            <a:srgbClr val="505050">
              <a:lumMod val="50000"/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3048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9119" y="6606831"/>
            <a:ext cx="8550076" cy="38769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59196" y="6607559"/>
            <a:ext cx="777278" cy="386966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3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2280588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11887200" cy="1520416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800"/>
            </a:lvl2pPr>
            <a:lvl3pPr marL="228600" indent="0">
              <a:buNone/>
              <a:defRPr sz="1400"/>
            </a:lvl3pPr>
            <a:lvl4pPr marL="457200" indent="0">
              <a:buNone/>
              <a:defRPr sz="1200"/>
            </a:lvl4pPr>
            <a:lvl5pPr marL="685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498890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11887200" cy="1486561"/>
          </a:xfrm>
        </p:spPr>
        <p:txBody>
          <a:bodyPr>
            <a:spAutoFit/>
          </a:bodyPr>
          <a:lstStyle>
            <a:lvl1pPr>
              <a:defRPr sz="2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683250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915151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5916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14361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EXAMPLE ONLY: 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447" y="0"/>
            <a:ext cx="12449922" cy="699452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-16042" y="0"/>
            <a:ext cx="5486399" cy="6994525"/>
          </a:xfrm>
          <a:prstGeom prst="rect">
            <a:avLst/>
          </a:prstGeom>
          <a:solidFill>
            <a:srgbClr val="000000">
              <a:alpha val="5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4" y="204776"/>
            <a:ext cx="1986143" cy="7302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3877" y="2098358"/>
            <a:ext cx="5316480" cy="2798040"/>
          </a:xfrm>
          <a:noFill/>
        </p:spPr>
        <p:txBody>
          <a:bodyPr vert="horz" lIns="137160" tIns="182880" rIns="146304" bIns="91440" rtlCol="0" anchor="t" anchorCtr="0">
            <a:normAutofit/>
          </a:bodyPr>
          <a:lstStyle>
            <a:lvl1pPr>
              <a:defRPr lang="en-US" sz="4488" spc="-10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3877" y="4896168"/>
            <a:ext cx="5316480" cy="932603"/>
          </a:xfrm>
          <a:noFill/>
        </p:spPr>
        <p:txBody>
          <a:bodyPr lIns="137160" tIns="91440">
            <a:noAutofit/>
          </a:bodyPr>
          <a:lstStyle>
            <a:lvl1pPr marL="0" indent="0">
              <a:spcBef>
                <a:spcPts val="0"/>
              </a:spcBef>
              <a:buNone/>
              <a:defRPr sz="2040">
                <a:solidFill>
                  <a:schemeClr val="bg1"/>
                </a:solidFill>
              </a:defRPr>
            </a:lvl1pPr>
            <a:lvl2pPr marL="287279" indent="0">
              <a:buNone/>
              <a:defRPr sz="2040">
                <a:solidFill>
                  <a:schemeClr val="bg1"/>
                </a:solidFill>
              </a:defRPr>
            </a:lvl2pPr>
            <a:lvl3pPr marL="600187" indent="0">
              <a:buNone/>
              <a:defRPr sz="2040">
                <a:solidFill>
                  <a:schemeClr val="bg1"/>
                </a:solidFill>
              </a:defRPr>
            </a:lvl3pPr>
            <a:lvl4pPr marL="887466" indent="0">
              <a:buNone/>
              <a:defRPr sz="2040">
                <a:solidFill>
                  <a:schemeClr val="bg1"/>
                </a:solidFill>
              </a:defRPr>
            </a:lvl4pPr>
            <a:lvl5pPr marL="1127540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1066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3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3877" y="1632056"/>
            <a:ext cx="12128722" cy="4668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8428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59196" y="6607559"/>
            <a:ext cx="777278" cy="386966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3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8614934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9119" y="6606831"/>
            <a:ext cx="8550076" cy="38769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59196" y="6607559"/>
            <a:ext cx="777278" cy="386966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3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1781048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-16042" y="0"/>
            <a:ext cx="12452517" cy="6994525"/>
          </a:xfrm>
          <a:prstGeom prst="rect">
            <a:avLst/>
          </a:prstGeom>
          <a:solidFill>
            <a:srgbClr val="505050">
              <a:lumMod val="50000"/>
              <a:alpha val="93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Picture 24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rgbClr val="002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2"/>
          <a:stretch/>
        </p:blipFill>
        <p:spPr>
          <a:xfrm>
            <a:off x="-16042" y="-18288"/>
            <a:ext cx="12455035" cy="7012813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-18019" y="-18288"/>
            <a:ext cx="12454493" cy="7012813"/>
          </a:xfrm>
          <a:prstGeom prst="rect">
            <a:avLst/>
          </a:prstGeom>
          <a:solidFill>
            <a:srgbClr val="505050">
              <a:lumMod val="50000"/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3286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436474" cy="699452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97310" cy="699452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24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33184" y="280906"/>
            <a:ext cx="3964126" cy="3688374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896" b="1" spc="-102" baseline="0" dirty="0">
                <a:solidFill>
                  <a:schemeClr val="accent4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184" y="5776572"/>
            <a:ext cx="3860489" cy="907085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28">
                <a:solidFill>
                  <a:schemeClr val="bg1"/>
                </a:solidFill>
              </a:defRPr>
            </a:lvl1pPr>
            <a:lvl2pPr marL="287273" indent="0">
              <a:buNone/>
              <a:defRPr sz="2040">
                <a:solidFill>
                  <a:schemeClr val="bg1"/>
                </a:solidFill>
              </a:defRPr>
            </a:lvl2pPr>
            <a:lvl3pPr marL="600171" indent="0">
              <a:buNone/>
              <a:defRPr sz="2040">
                <a:solidFill>
                  <a:schemeClr val="bg1"/>
                </a:solidFill>
              </a:defRPr>
            </a:lvl3pPr>
            <a:lvl4pPr marL="887445" indent="0">
              <a:buNone/>
              <a:defRPr sz="2040">
                <a:solidFill>
                  <a:schemeClr val="bg1"/>
                </a:solidFill>
              </a:defRPr>
            </a:lvl4pPr>
            <a:lvl5pPr marL="1127512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26" y="7299974"/>
            <a:ext cx="1772638" cy="6517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26" y="264545"/>
            <a:ext cx="1775441" cy="65282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3184" y="3969281"/>
            <a:ext cx="3964126" cy="1691129"/>
          </a:xfrm>
        </p:spPr>
        <p:txBody>
          <a:bodyPr lIns="137160" tIns="0" rIns="137160" bIns="137160">
            <a:noAutofit/>
          </a:bodyPr>
          <a:lstStyle>
            <a:lvl1pPr>
              <a:defRPr sz="2448" spc="-82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83475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9" b="8408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208970" cy="69945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24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33184" y="280906"/>
            <a:ext cx="3964126" cy="3688374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88" b="1" spc="-102" baseline="0" dirty="0">
                <a:solidFill>
                  <a:schemeClr val="tx2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184" y="5776572"/>
            <a:ext cx="3860489" cy="907085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28">
                <a:solidFill>
                  <a:schemeClr val="tx1"/>
                </a:solidFill>
              </a:defRPr>
            </a:lvl1pPr>
            <a:lvl2pPr marL="287273" indent="0">
              <a:buNone/>
              <a:defRPr sz="2040">
                <a:solidFill>
                  <a:schemeClr val="bg1"/>
                </a:solidFill>
              </a:defRPr>
            </a:lvl2pPr>
            <a:lvl3pPr marL="600171" indent="0">
              <a:buNone/>
              <a:defRPr sz="2040">
                <a:solidFill>
                  <a:schemeClr val="bg1"/>
                </a:solidFill>
              </a:defRPr>
            </a:lvl3pPr>
            <a:lvl4pPr marL="887445" indent="0">
              <a:buNone/>
              <a:defRPr sz="2040">
                <a:solidFill>
                  <a:schemeClr val="bg1"/>
                </a:solidFill>
              </a:defRPr>
            </a:lvl4pPr>
            <a:lvl5pPr marL="1127512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26" y="7871000"/>
            <a:ext cx="1772638" cy="6517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26" y="272009"/>
            <a:ext cx="1775441" cy="65282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3184" y="3969281"/>
            <a:ext cx="3964126" cy="1691129"/>
          </a:xfrm>
        </p:spPr>
        <p:txBody>
          <a:bodyPr lIns="137160" tIns="0" rIns="137160" bIns="137160">
            <a:noAutofit/>
          </a:bodyPr>
          <a:lstStyle>
            <a:lvl1pPr>
              <a:defRPr sz="2448" spc="-82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902487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436474" cy="699452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97310" cy="69945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24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33184" y="280906"/>
            <a:ext cx="3964126" cy="3688373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88" b="1" spc="-102" baseline="0" dirty="0">
                <a:solidFill>
                  <a:schemeClr val="tx2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184" y="5776572"/>
            <a:ext cx="3860489" cy="907085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28">
                <a:solidFill>
                  <a:schemeClr val="tx1"/>
                </a:solidFill>
              </a:defRPr>
            </a:lvl1pPr>
            <a:lvl2pPr marL="287273" indent="0">
              <a:buNone/>
              <a:defRPr sz="2040">
                <a:solidFill>
                  <a:schemeClr val="bg1"/>
                </a:solidFill>
              </a:defRPr>
            </a:lvl2pPr>
            <a:lvl3pPr marL="600171" indent="0">
              <a:buNone/>
              <a:defRPr sz="2040">
                <a:solidFill>
                  <a:schemeClr val="bg1"/>
                </a:solidFill>
              </a:defRPr>
            </a:lvl3pPr>
            <a:lvl4pPr marL="887445" indent="0">
              <a:buNone/>
              <a:defRPr sz="2040">
                <a:solidFill>
                  <a:schemeClr val="bg1"/>
                </a:solidFill>
              </a:defRPr>
            </a:lvl4pPr>
            <a:lvl5pPr marL="1127512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26" y="6110008"/>
            <a:ext cx="1772638" cy="6517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26" y="7330746"/>
            <a:ext cx="1775441" cy="65282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3184" y="3963565"/>
            <a:ext cx="3964126" cy="1696844"/>
          </a:xfrm>
        </p:spPr>
        <p:txBody>
          <a:bodyPr lIns="137160" tIns="0" rIns="137160" bIns="137160">
            <a:noAutofit/>
          </a:bodyPr>
          <a:lstStyle>
            <a:lvl1pPr>
              <a:defRPr sz="2448" spc="-82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5232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216619" cy="6994525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24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33184" y="1204613"/>
            <a:ext cx="5778858" cy="2758952"/>
          </a:xfrm>
          <a:noFill/>
        </p:spPr>
        <p:txBody>
          <a:bodyPr vert="horz" lIns="137160" tIns="91440" rIns="137160" bIns="0" rtlCol="0" anchor="b" anchorCtr="0">
            <a:noAutofit/>
          </a:bodyPr>
          <a:lstStyle>
            <a:lvl1pPr algn="l">
              <a:defRPr lang="en-US" sz="5507" b="1" spc="-102" baseline="0" dirty="0">
                <a:solidFill>
                  <a:schemeClr val="accent4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184" y="5776572"/>
            <a:ext cx="3860489" cy="907085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28">
                <a:solidFill>
                  <a:schemeClr val="bg1"/>
                </a:solidFill>
              </a:defRPr>
            </a:lvl1pPr>
            <a:lvl2pPr marL="287273" indent="0">
              <a:buNone/>
              <a:defRPr sz="2040">
                <a:solidFill>
                  <a:schemeClr val="bg1"/>
                </a:solidFill>
              </a:defRPr>
            </a:lvl2pPr>
            <a:lvl3pPr marL="600171" indent="0">
              <a:buNone/>
              <a:defRPr sz="2040">
                <a:solidFill>
                  <a:schemeClr val="bg1"/>
                </a:solidFill>
              </a:defRPr>
            </a:lvl3pPr>
            <a:lvl4pPr marL="887445" indent="0">
              <a:buNone/>
              <a:defRPr sz="2040">
                <a:solidFill>
                  <a:schemeClr val="bg1"/>
                </a:solidFill>
              </a:defRPr>
            </a:lvl4pPr>
            <a:lvl5pPr marL="1127512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3184" y="3988349"/>
            <a:ext cx="5795051" cy="1801563"/>
          </a:xfrm>
        </p:spPr>
        <p:txBody>
          <a:bodyPr lIns="137160" tIns="0" rIns="137160" bIns="137160">
            <a:noAutofit/>
          </a:bodyPr>
          <a:lstStyle>
            <a:lvl1pPr>
              <a:defRPr sz="2448" spc="-82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26" y="7329110"/>
            <a:ext cx="1772638" cy="6517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26" y="6063558"/>
            <a:ext cx="1775441" cy="65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380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3" y="2"/>
            <a:ext cx="12444248" cy="699452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7772" y="0"/>
            <a:ext cx="6224391" cy="69945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24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33184" y="1204613"/>
            <a:ext cx="5778858" cy="2758952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507" b="1" spc="-102" baseline="0" dirty="0">
                <a:solidFill>
                  <a:schemeClr val="tx2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184" y="5776572"/>
            <a:ext cx="3860489" cy="907085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28">
                <a:solidFill>
                  <a:schemeClr val="tx1"/>
                </a:solidFill>
              </a:defRPr>
            </a:lvl1pPr>
            <a:lvl2pPr marL="287273" indent="0">
              <a:buNone/>
              <a:defRPr sz="2040">
                <a:solidFill>
                  <a:schemeClr val="bg1"/>
                </a:solidFill>
              </a:defRPr>
            </a:lvl2pPr>
            <a:lvl3pPr marL="600171" indent="0">
              <a:buNone/>
              <a:defRPr sz="2040">
                <a:solidFill>
                  <a:schemeClr val="bg1"/>
                </a:solidFill>
              </a:defRPr>
            </a:lvl3pPr>
            <a:lvl4pPr marL="887445" indent="0">
              <a:buNone/>
              <a:defRPr sz="2040">
                <a:solidFill>
                  <a:schemeClr val="bg1"/>
                </a:solidFill>
              </a:defRPr>
            </a:lvl4pPr>
            <a:lvl5pPr marL="1127512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3184" y="3963565"/>
            <a:ext cx="5795051" cy="1696844"/>
          </a:xfrm>
        </p:spPr>
        <p:txBody>
          <a:bodyPr lIns="137160" tIns="0" rIns="137160" bIns="137160">
            <a:noAutofit/>
          </a:bodyPr>
          <a:lstStyle>
            <a:lvl1pPr>
              <a:defRPr sz="2448" spc="-82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26" y="6073011"/>
            <a:ext cx="1772638" cy="6517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26" y="7330746"/>
            <a:ext cx="1775441" cy="65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29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436474" cy="699452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216619" cy="69945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24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33184" y="1204613"/>
            <a:ext cx="5778858" cy="2758952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507" b="1" spc="-102" baseline="0" dirty="0">
                <a:solidFill>
                  <a:schemeClr val="tx2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184" y="5776572"/>
            <a:ext cx="3860489" cy="907085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28">
                <a:solidFill>
                  <a:schemeClr val="tx1"/>
                </a:solidFill>
              </a:defRPr>
            </a:lvl1pPr>
            <a:lvl2pPr marL="287273" indent="0">
              <a:buNone/>
              <a:defRPr sz="2040">
                <a:solidFill>
                  <a:schemeClr val="bg1"/>
                </a:solidFill>
              </a:defRPr>
            </a:lvl2pPr>
            <a:lvl3pPr marL="600171" indent="0">
              <a:buNone/>
              <a:defRPr sz="2040">
                <a:solidFill>
                  <a:schemeClr val="bg1"/>
                </a:solidFill>
              </a:defRPr>
            </a:lvl3pPr>
            <a:lvl4pPr marL="887445" indent="0">
              <a:buNone/>
              <a:defRPr sz="2040">
                <a:solidFill>
                  <a:schemeClr val="bg1"/>
                </a:solidFill>
              </a:defRPr>
            </a:lvl4pPr>
            <a:lvl5pPr marL="1127512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3184" y="3963565"/>
            <a:ext cx="5795051" cy="1696844"/>
          </a:xfrm>
        </p:spPr>
        <p:txBody>
          <a:bodyPr lIns="137160" tIns="0" rIns="137160" bIns="137160">
            <a:noAutofit/>
          </a:bodyPr>
          <a:lstStyle>
            <a:lvl1pPr>
              <a:defRPr sz="2448" spc="-82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26" y="7330746"/>
            <a:ext cx="1775441" cy="6528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26" y="6110008"/>
            <a:ext cx="1772638" cy="65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069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436475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89976"/>
            <a:ext cx="12436475" cy="270454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24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33184" y="4289974"/>
            <a:ext cx="11931243" cy="954549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96" b="1" spc="-102" baseline="0" dirty="0">
                <a:solidFill>
                  <a:schemeClr val="accent4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92528" y="5789913"/>
            <a:ext cx="6412556" cy="738311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32">
                <a:solidFill>
                  <a:schemeClr val="bg1"/>
                </a:solidFill>
              </a:defRPr>
            </a:lvl1pPr>
            <a:lvl2pPr marL="287273" indent="0">
              <a:buNone/>
              <a:defRPr sz="2040">
                <a:solidFill>
                  <a:schemeClr val="bg1"/>
                </a:solidFill>
              </a:defRPr>
            </a:lvl2pPr>
            <a:lvl3pPr marL="600171" indent="0">
              <a:buNone/>
              <a:defRPr sz="2040">
                <a:solidFill>
                  <a:schemeClr val="bg1"/>
                </a:solidFill>
              </a:defRPr>
            </a:lvl3pPr>
            <a:lvl4pPr marL="887445" indent="0">
              <a:buNone/>
              <a:defRPr sz="2040">
                <a:solidFill>
                  <a:schemeClr val="bg1"/>
                </a:solidFill>
              </a:defRPr>
            </a:lvl4pPr>
            <a:lvl5pPr marL="1127512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25263" y="5789912"/>
            <a:ext cx="45859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26" y="6116899"/>
            <a:ext cx="1772638" cy="6517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26" y="7330746"/>
            <a:ext cx="1775441" cy="65282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3184" y="5244523"/>
            <a:ext cx="11931243" cy="545390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2" baseline="0">
                <a:solidFill>
                  <a:schemeClr val="bg1"/>
                </a:solidFill>
              </a:defRPr>
            </a:lvl1pPr>
            <a:lvl2pPr marL="287273" indent="0" algn="ctr">
              <a:buFontTx/>
              <a:buNone/>
              <a:defRPr/>
            </a:lvl2pPr>
            <a:lvl3pPr marL="600171" indent="0" algn="ctr">
              <a:buFontTx/>
              <a:buNone/>
              <a:defRPr/>
            </a:lvl3pPr>
            <a:lvl4pPr marL="887444" indent="0" algn="ctr">
              <a:buFontTx/>
              <a:buNone/>
              <a:defRPr/>
            </a:lvl4pPr>
            <a:lvl5pPr marL="1127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59506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436475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89976"/>
            <a:ext cx="12436475" cy="27045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24" dirty="0" err="1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26" y="6116899"/>
            <a:ext cx="1775441" cy="65282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33184" y="4289974"/>
            <a:ext cx="11931243" cy="954549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96" b="1" spc="-102" baseline="0" dirty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92528" y="5856741"/>
            <a:ext cx="6412556" cy="671483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32">
                <a:solidFill>
                  <a:schemeClr val="tx1"/>
                </a:solidFill>
              </a:defRPr>
            </a:lvl1pPr>
            <a:lvl2pPr marL="287273" indent="0">
              <a:buNone/>
              <a:defRPr sz="2040">
                <a:solidFill>
                  <a:schemeClr val="bg1"/>
                </a:solidFill>
              </a:defRPr>
            </a:lvl2pPr>
            <a:lvl3pPr marL="600171" indent="0">
              <a:buNone/>
              <a:defRPr sz="2040">
                <a:solidFill>
                  <a:schemeClr val="bg1"/>
                </a:solidFill>
              </a:defRPr>
            </a:lvl3pPr>
            <a:lvl4pPr marL="887445" indent="0">
              <a:buNone/>
              <a:defRPr sz="2040">
                <a:solidFill>
                  <a:schemeClr val="bg1"/>
                </a:solidFill>
              </a:defRPr>
            </a:lvl4pPr>
            <a:lvl5pPr marL="1127512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25263" y="5781038"/>
            <a:ext cx="4585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26" y="7211722"/>
            <a:ext cx="1772638" cy="65179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3184" y="5244523"/>
            <a:ext cx="11931243" cy="545390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2" baseline="0">
                <a:solidFill>
                  <a:schemeClr val="tx1"/>
                </a:solidFill>
              </a:defRPr>
            </a:lvl1pPr>
            <a:lvl2pPr marL="287273" indent="0" algn="ctr">
              <a:buFontTx/>
              <a:buNone/>
              <a:defRPr/>
            </a:lvl2pPr>
            <a:lvl3pPr marL="600171" indent="0" algn="ctr">
              <a:buFontTx/>
              <a:buNone/>
              <a:defRPr/>
            </a:lvl3pPr>
            <a:lvl4pPr marL="887444" indent="0" algn="ctr">
              <a:buFontTx/>
              <a:buNone/>
              <a:defRPr/>
            </a:lvl4pPr>
            <a:lvl5pPr marL="1127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2736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EXAMPLE ONLY: 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447" y="0"/>
            <a:ext cx="12449922" cy="699452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-16042" y="0"/>
            <a:ext cx="5486399" cy="6994525"/>
          </a:xfrm>
          <a:prstGeom prst="rect">
            <a:avLst/>
          </a:prstGeom>
          <a:solidFill>
            <a:srgbClr val="000000">
              <a:alpha val="5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3877" y="2098358"/>
            <a:ext cx="5316480" cy="2798040"/>
          </a:xfrm>
          <a:noFill/>
        </p:spPr>
        <p:txBody>
          <a:bodyPr vert="horz" lIns="137160" tIns="182880" rIns="146304" bIns="91440" rtlCol="0" anchor="t" anchorCtr="0">
            <a:normAutofit/>
          </a:bodyPr>
          <a:lstStyle>
            <a:lvl1pPr>
              <a:defRPr lang="en-US" sz="4488" spc="-10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3877" y="4896168"/>
            <a:ext cx="5316480" cy="932603"/>
          </a:xfrm>
          <a:noFill/>
        </p:spPr>
        <p:txBody>
          <a:bodyPr lIns="137160" tIns="91440">
            <a:noAutofit/>
          </a:bodyPr>
          <a:lstStyle>
            <a:lvl1pPr marL="0" indent="0">
              <a:spcBef>
                <a:spcPts val="0"/>
              </a:spcBef>
              <a:buNone/>
              <a:defRPr sz="2040">
                <a:solidFill>
                  <a:schemeClr val="bg1"/>
                </a:solidFill>
              </a:defRPr>
            </a:lvl1pPr>
            <a:lvl2pPr marL="287279" indent="0">
              <a:buNone/>
              <a:defRPr sz="2040">
                <a:solidFill>
                  <a:schemeClr val="bg1"/>
                </a:solidFill>
              </a:defRPr>
            </a:lvl2pPr>
            <a:lvl3pPr marL="600187" indent="0">
              <a:buNone/>
              <a:defRPr sz="2040">
                <a:solidFill>
                  <a:schemeClr val="bg1"/>
                </a:solidFill>
              </a:defRPr>
            </a:lvl3pPr>
            <a:lvl4pPr marL="887466" indent="0">
              <a:buNone/>
              <a:defRPr sz="2040">
                <a:solidFill>
                  <a:schemeClr val="bg1"/>
                </a:solidFill>
              </a:defRPr>
            </a:lvl4pPr>
            <a:lvl5pPr marL="1127540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53328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95">
          <p15:clr>
            <a:srgbClr val="5ACBF0"/>
          </p15:clr>
        </p15:guide>
        <p15:guide id="2" pos="671">
          <p15:clr>
            <a:srgbClr val="5ACBF0"/>
          </p15:clr>
        </p15:guide>
        <p15:guide id="3" pos="1247">
          <p15:clr>
            <a:srgbClr val="5ACBF0"/>
          </p15:clr>
        </p15:guide>
        <p15:guide id="4" pos="1823">
          <p15:clr>
            <a:srgbClr val="5ACBF0"/>
          </p15:clr>
        </p15:guide>
        <p15:guide id="5" pos="2399">
          <p15:clr>
            <a:srgbClr val="5ACBF0"/>
          </p15:clr>
        </p15:guide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184" y="272009"/>
            <a:ext cx="5983435" cy="1360047"/>
          </a:xfrm>
        </p:spPr>
        <p:txBody>
          <a:bodyPr rIns="137160"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33184" y="6683658"/>
            <a:ext cx="5983436" cy="310868"/>
          </a:xfrm>
        </p:spPr>
        <p:txBody>
          <a:bodyPr/>
          <a:lstStyle/>
          <a:p>
            <a:pPr defTabSz="1109731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109731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731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16619" y="0"/>
            <a:ext cx="6219856" cy="69945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33183" y="1632056"/>
            <a:ext cx="5517067" cy="4973884"/>
          </a:xfrm>
        </p:spPr>
        <p:txBody>
          <a:bodyPr rIns="13716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25114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109731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731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33184" y="6683658"/>
            <a:ext cx="5983436" cy="310869"/>
          </a:xfrm>
        </p:spPr>
        <p:txBody>
          <a:bodyPr/>
          <a:lstStyle/>
          <a:p>
            <a:pPr defTabSz="1109731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6219856" cy="69945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8107" y="272009"/>
            <a:ext cx="5476321" cy="1360047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82986" y="1632056"/>
            <a:ext cx="5481442" cy="505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84247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33184" y="1632056"/>
            <a:ext cx="12049414" cy="4668168"/>
          </a:xfrm>
        </p:spPr>
        <p:txBody>
          <a:bodyPr lIns="137160" rIns="137160" bIns="13716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33185" y="6683658"/>
            <a:ext cx="11426011" cy="310869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71778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33185" y="6683658"/>
            <a:ext cx="11426011" cy="310869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066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33185" y="6683658"/>
            <a:ext cx="11426011" cy="310869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703104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33184" y="1632056"/>
            <a:ext cx="12049414" cy="4585300"/>
          </a:xfrm>
          <a:prstGeom prst="rect">
            <a:avLst/>
          </a:prstGeom>
        </p:spPr>
        <p:txBody>
          <a:bodyPr lIns="137160" rIns="137160" bIns="137160"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7273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600171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87445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27512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233185" y="6683657"/>
            <a:ext cx="11426011" cy="310869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11515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3185" y="6683658"/>
            <a:ext cx="11426011" cy="310869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3182" y="1628947"/>
            <a:ext cx="3917490" cy="4663017"/>
          </a:xfrm>
        </p:spPr>
        <p:txBody>
          <a:bodyPr lIns="137160" rIns="137160" bIns="13716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8"/>
          <p:cNvSpPr>
            <a:spLocks noGrp="1"/>
          </p:cNvSpPr>
          <p:nvPr>
            <p:ph sz="quarter" idx="14"/>
          </p:nvPr>
        </p:nvSpPr>
        <p:spPr>
          <a:xfrm>
            <a:off x="4233241" y="1628947"/>
            <a:ext cx="3920182" cy="4663017"/>
          </a:xfrm>
        </p:spPr>
        <p:txBody>
          <a:bodyPr lIns="137160" rIns="137160" bIns="13716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/>
          <p:cNvSpPr>
            <a:spLocks noGrp="1"/>
          </p:cNvSpPr>
          <p:nvPr>
            <p:ph sz="quarter" idx="15"/>
          </p:nvPr>
        </p:nvSpPr>
        <p:spPr>
          <a:xfrm>
            <a:off x="8235991" y="1628947"/>
            <a:ext cx="3917490" cy="4663017"/>
          </a:xfrm>
        </p:spPr>
        <p:txBody>
          <a:bodyPr lIns="137160" rIns="137160" bIns="13716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8079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37160" tIns="91440" rIns="137160" bIns="13716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3185" y="6683658"/>
            <a:ext cx="11426011" cy="310869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3184" y="1628947"/>
            <a:ext cx="3917490" cy="3319032"/>
          </a:xfrm>
        </p:spPr>
        <p:txBody>
          <a:bodyPr lIns="137160" rIns="137160" bIns="137160"/>
          <a:lstStyle>
            <a:lvl1pPr>
              <a:lnSpc>
                <a:spcPct val="100000"/>
              </a:lnSpc>
              <a:spcAft>
                <a:spcPts val="1224"/>
              </a:spcAft>
              <a:defRPr/>
            </a:lvl1pPr>
            <a:lvl2pPr>
              <a:lnSpc>
                <a:spcPct val="100000"/>
              </a:lnSpc>
              <a:spcAft>
                <a:spcPts val="1224"/>
              </a:spcAft>
              <a:defRPr/>
            </a:lvl2pPr>
            <a:lvl3pPr>
              <a:lnSpc>
                <a:spcPct val="100000"/>
              </a:lnSpc>
              <a:spcAft>
                <a:spcPts val="1224"/>
              </a:spcAft>
              <a:defRPr/>
            </a:lvl3pPr>
            <a:lvl4pPr>
              <a:lnSpc>
                <a:spcPct val="100000"/>
              </a:lnSpc>
              <a:spcAft>
                <a:spcPts val="1224"/>
              </a:spcAft>
              <a:defRPr/>
            </a:lvl4pPr>
            <a:lvl5pPr>
              <a:lnSpc>
                <a:spcPct val="100000"/>
              </a:lnSpc>
              <a:spcAft>
                <a:spcPts val="1224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8"/>
          <p:cNvSpPr>
            <a:spLocks noGrp="1"/>
          </p:cNvSpPr>
          <p:nvPr>
            <p:ph sz="quarter" idx="14"/>
          </p:nvPr>
        </p:nvSpPr>
        <p:spPr>
          <a:xfrm>
            <a:off x="4234587" y="1628947"/>
            <a:ext cx="3917490" cy="3319032"/>
          </a:xfrm>
        </p:spPr>
        <p:txBody>
          <a:bodyPr lIns="137160" rIns="137160" bIns="137160"/>
          <a:lstStyle>
            <a:lvl1pPr>
              <a:lnSpc>
                <a:spcPct val="100000"/>
              </a:lnSpc>
              <a:spcAft>
                <a:spcPts val="1224"/>
              </a:spcAft>
              <a:defRPr/>
            </a:lvl1pPr>
            <a:lvl2pPr>
              <a:lnSpc>
                <a:spcPct val="100000"/>
              </a:lnSpc>
              <a:spcAft>
                <a:spcPts val="1224"/>
              </a:spcAft>
              <a:defRPr/>
            </a:lvl2pPr>
            <a:lvl3pPr>
              <a:lnSpc>
                <a:spcPct val="100000"/>
              </a:lnSpc>
              <a:spcAft>
                <a:spcPts val="1224"/>
              </a:spcAft>
              <a:defRPr/>
            </a:lvl3pPr>
            <a:lvl4pPr>
              <a:lnSpc>
                <a:spcPct val="100000"/>
              </a:lnSpc>
              <a:spcAft>
                <a:spcPts val="1224"/>
              </a:spcAft>
              <a:defRPr/>
            </a:lvl4pPr>
            <a:lvl5pPr>
              <a:lnSpc>
                <a:spcPct val="100000"/>
              </a:lnSpc>
              <a:spcAft>
                <a:spcPts val="1224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/>
          <p:cNvSpPr>
            <a:spLocks noGrp="1"/>
          </p:cNvSpPr>
          <p:nvPr>
            <p:ph sz="quarter" idx="15"/>
          </p:nvPr>
        </p:nvSpPr>
        <p:spPr>
          <a:xfrm>
            <a:off x="8235991" y="1628947"/>
            <a:ext cx="3917490" cy="3319032"/>
          </a:xfrm>
        </p:spPr>
        <p:txBody>
          <a:bodyPr lIns="137160" rIns="137160" bIns="137160"/>
          <a:lstStyle>
            <a:lvl1pPr>
              <a:lnSpc>
                <a:spcPct val="100000"/>
              </a:lnSpc>
              <a:spcAft>
                <a:spcPts val="1224"/>
              </a:spcAft>
              <a:defRPr/>
            </a:lvl1pPr>
            <a:lvl2pPr>
              <a:lnSpc>
                <a:spcPct val="100000"/>
              </a:lnSpc>
              <a:spcAft>
                <a:spcPts val="1224"/>
              </a:spcAft>
              <a:defRPr/>
            </a:lvl2pPr>
            <a:lvl3pPr>
              <a:lnSpc>
                <a:spcPct val="100000"/>
              </a:lnSpc>
              <a:spcAft>
                <a:spcPts val="1224"/>
              </a:spcAft>
              <a:defRPr/>
            </a:lvl3pPr>
            <a:lvl4pPr>
              <a:lnSpc>
                <a:spcPct val="100000"/>
              </a:lnSpc>
              <a:spcAft>
                <a:spcPts val="1224"/>
              </a:spcAft>
              <a:defRPr/>
            </a:lvl4pPr>
            <a:lvl5pPr>
              <a:lnSpc>
                <a:spcPct val="100000"/>
              </a:lnSpc>
              <a:spcAft>
                <a:spcPts val="1224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6"/>
          </p:nvPr>
        </p:nvSpPr>
        <p:spPr>
          <a:xfrm>
            <a:off x="233184" y="4947979"/>
            <a:ext cx="3917490" cy="1349166"/>
          </a:xfrm>
        </p:spPr>
        <p:txBody>
          <a:bodyPr lIns="137160" rIns="137160" bIns="137160"/>
          <a:lstStyle>
            <a:lvl1pPr>
              <a:lnSpc>
                <a:spcPct val="100000"/>
              </a:lnSpc>
              <a:spcAft>
                <a:spcPts val="1224"/>
              </a:spcAft>
              <a:defRPr sz="2448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7"/>
          </p:nvPr>
        </p:nvSpPr>
        <p:spPr>
          <a:xfrm>
            <a:off x="4234587" y="4947979"/>
            <a:ext cx="3917490" cy="1349166"/>
          </a:xfrm>
        </p:spPr>
        <p:txBody>
          <a:bodyPr lIns="137160" rIns="137160" bIns="137160"/>
          <a:lstStyle>
            <a:lvl1pPr>
              <a:lnSpc>
                <a:spcPct val="100000"/>
              </a:lnSpc>
              <a:spcAft>
                <a:spcPts val="1224"/>
              </a:spcAft>
              <a:defRPr sz="2448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8"/>
          </p:nvPr>
        </p:nvSpPr>
        <p:spPr>
          <a:xfrm>
            <a:off x="8235991" y="4947979"/>
            <a:ext cx="3917490" cy="1349166"/>
          </a:xfrm>
        </p:spPr>
        <p:txBody>
          <a:bodyPr lIns="137160" rIns="137160" bIns="137160"/>
          <a:lstStyle>
            <a:lvl1pPr>
              <a:lnSpc>
                <a:spcPct val="100000"/>
              </a:lnSpc>
              <a:spcAft>
                <a:spcPts val="1224"/>
              </a:spcAft>
              <a:defRPr sz="2448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958457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8"/>
          <p:cNvSpPr>
            <a:spLocks noGrp="1"/>
          </p:cNvSpPr>
          <p:nvPr>
            <p:ph sz="quarter" idx="14"/>
          </p:nvPr>
        </p:nvSpPr>
        <p:spPr>
          <a:xfrm>
            <a:off x="4142251" y="1628947"/>
            <a:ext cx="4156850" cy="4153194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" y="1628947"/>
            <a:ext cx="4145491" cy="4153194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3185" y="6683658"/>
            <a:ext cx="11426011" cy="310869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5"/>
          </p:nvPr>
        </p:nvSpPr>
        <p:spPr>
          <a:xfrm>
            <a:off x="8290984" y="1628947"/>
            <a:ext cx="4143333" cy="4153194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289026" y="3637153"/>
            <a:ext cx="2145292" cy="2144988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8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153809" y="3637153"/>
            <a:ext cx="2145292" cy="2144988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8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2000200" y="3637153"/>
            <a:ext cx="2145292" cy="2144988"/>
          </a:xfrm>
          <a:solidFill>
            <a:schemeClr val="tx2"/>
          </a:solidFill>
          <a:ln>
            <a:noFill/>
          </a:ln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8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126743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184" y="1632056"/>
            <a:ext cx="8886898" cy="1657961"/>
          </a:xfrm>
        </p:spPr>
        <p:txBody>
          <a:bodyPr lIns="137160" rIns="137160" bIns="137160">
            <a:normAutofit/>
          </a:bodyPr>
          <a:lstStyle>
            <a:lvl1pPr>
              <a:defRPr sz="2040"/>
            </a:lvl1pPr>
            <a:lvl2pPr>
              <a:defRPr sz="1632"/>
            </a:lvl2pPr>
            <a:lvl3pPr>
              <a:defRPr sz="1428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3185" y="6683658"/>
            <a:ext cx="11426011" cy="310868"/>
          </a:xfrm>
        </p:spPr>
        <p:txBody>
          <a:bodyPr/>
          <a:lstStyle>
            <a:lvl1pPr>
              <a:defRPr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233183" y="3497263"/>
            <a:ext cx="3917490" cy="2794701"/>
          </a:xfrm>
        </p:spPr>
        <p:txBody>
          <a:bodyPr lIns="137160" rIns="137160" bIns="137160">
            <a:noAutofit/>
          </a:bodyPr>
          <a:lstStyle>
            <a:lvl1pPr>
              <a:defRPr sz="2040"/>
            </a:lvl1pPr>
            <a:lvl2pPr>
              <a:defRPr sz="1632"/>
            </a:lvl2pPr>
            <a:lvl3pPr>
              <a:defRPr sz="1428"/>
            </a:lvl3pPr>
            <a:lvl4pPr>
              <a:defRPr sz="1224"/>
            </a:lvl4pPr>
            <a:lvl5pPr>
              <a:defRPr sz="1224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4240059" y="3497263"/>
            <a:ext cx="3917490" cy="2794701"/>
          </a:xfrm>
        </p:spPr>
        <p:txBody>
          <a:bodyPr lIns="137160" rIns="137160" bIns="137160">
            <a:noAutofit/>
          </a:bodyPr>
          <a:lstStyle>
            <a:lvl1pPr>
              <a:defRPr sz="2040"/>
            </a:lvl1pPr>
            <a:lvl2pPr>
              <a:defRPr sz="1632"/>
            </a:lvl2pPr>
            <a:lvl3pPr>
              <a:defRPr sz="1428"/>
            </a:lvl3pPr>
            <a:lvl4pPr>
              <a:defRPr sz="1224"/>
            </a:lvl4pPr>
            <a:lvl5pPr>
              <a:defRPr sz="1224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8246937" y="3497263"/>
            <a:ext cx="3917490" cy="2794701"/>
          </a:xfrm>
        </p:spPr>
        <p:txBody>
          <a:bodyPr lIns="137160" rIns="137160" bIns="137160">
            <a:noAutofit/>
          </a:bodyPr>
          <a:lstStyle>
            <a:lvl1pPr>
              <a:defRPr sz="2040"/>
            </a:lvl1pPr>
            <a:lvl2pPr>
              <a:defRPr sz="1632"/>
            </a:lvl2pPr>
            <a:lvl3pPr>
              <a:defRPr sz="1428"/>
            </a:lvl3pPr>
            <a:lvl4pPr>
              <a:defRPr sz="1224"/>
            </a:lvl4pPr>
            <a:lvl5pPr>
              <a:defRPr sz="1224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86120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401724"/>
            <a:ext cx="12436475" cy="6100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008" y="1861969"/>
            <a:ext cx="10726460" cy="162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11824824" y="298713"/>
            <a:ext cx="524405" cy="372394"/>
          </a:xfrm>
          <a:noFill/>
          <a:ln>
            <a:noFill/>
          </a:ln>
        </p:spPr>
        <p:txBody>
          <a:bodyPr/>
          <a:lstStyle>
            <a:lvl1pPr algn="ctr">
              <a:defRPr sz="107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E3BA43F4-8922-4B13-83B5-8171DA93D35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1854441" y="0"/>
            <a:ext cx="0" cy="562128"/>
          </a:xfrm>
          <a:prstGeom prst="line">
            <a:avLst/>
          </a:prstGeom>
          <a:ln w="9525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846" y="328318"/>
            <a:ext cx="1177300" cy="31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1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183" y="272009"/>
            <a:ext cx="12203292" cy="660594"/>
          </a:xfrm>
        </p:spPr>
        <p:txBody>
          <a:bodyPr vert="horz" lIns="137160" tIns="91440" rIns="137160" bIns="13716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3183" y="1654413"/>
            <a:ext cx="5922871" cy="4663017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48"/>
            </a:lvl1pPr>
            <a:lvl2pPr>
              <a:lnSpc>
                <a:spcPct val="100000"/>
              </a:lnSpc>
              <a:defRPr sz="2448"/>
            </a:lvl2pPr>
            <a:lvl3pPr>
              <a:lnSpc>
                <a:spcPct val="100000"/>
              </a:lnSpc>
              <a:defRPr sz="1904"/>
            </a:lvl3pPr>
            <a:lvl4pPr>
              <a:lnSpc>
                <a:spcPct val="100000"/>
              </a:lnSpc>
              <a:defRPr sz="1904"/>
            </a:lvl4pPr>
            <a:lvl5pPr>
              <a:lnSpc>
                <a:spcPct val="100000"/>
              </a:lnSpc>
              <a:defRPr sz="1496"/>
            </a:lvl5pPr>
            <a:lvl6pPr>
              <a:defRPr sz="2448"/>
            </a:lvl6pPr>
            <a:lvl7pPr>
              <a:defRPr sz="2448"/>
            </a:lvl7pPr>
            <a:lvl8pPr>
              <a:defRPr sz="2448"/>
            </a:lvl8pPr>
            <a:lvl9pPr>
              <a:defRPr sz="244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1016" y="1654415"/>
            <a:ext cx="5922871" cy="4663016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48"/>
            </a:lvl1pPr>
            <a:lvl2pPr>
              <a:lnSpc>
                <a:spcPct val="100000"/>
              </a:lnSpc>
              <a:defRPr sz="2448"/>
            </a:lvl2pPr>
            <a:lvl3pPr>
              <a:lnSpc>
                <a:spcPct val="100000"/>
              </a:lnSpc>
              <a:defRPr sz="1904"/>
            </a:lvl3pPr>
            <a:lvl4pPr>
              <a:lnSpc>
                <a:spcPct val="100000"/>
              </a:lnSpc>
              <a:defRPr sz="1904"/>
            </a:lvl4pPr>
            <a:lvl5pPr>
              <a:lnSpc>
                <a:spcPct val="100000"/>
              </a:lnSpc>
              <a:defRPr sz="1496"/>
            </a:lvl5pPr>
            <a:lvl6pPr>
              <a:defRPr sz="2448"/>
            </a:lvl6pPr>
            <a:lvl7pPr>
              <a:defRPr sz="2448"/>
            </a:lvl7pPr>
            <a:lvl8pPr>
              <a:defRPr sz="2448"/>
            </a:lvl8pPr>
            <a:lvl9pPr>
              <a:defRPr sz="244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3184" y="6683658"/>
            <a:ext cx="11426012" cy="310869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70117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embed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184" y="272009"/>
            <a:ext cx="2518629" cy="2664431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Content Placeholder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13" y="595830"/>
            <a:ext cx="9296023" cy="5802865"/>
          </a:xfrm>
          <a:prstGeom prst="rect">
            <a:avLst/>
          </a:prstGeom>
        </p:spPr>
      </p:pic>
      <p:sp>
        <p:nvSpPr>
          <p:cNvPr id="13" name="Media Placeholder 8"/>
          <p:cNvSpPr>
            <a:spLocks noGrp="1"/>
          </p:cNvSpPr>
          <p:nvPr>
            <p:ph type="media" sz="quarter" idx="11" hasCustomPrompt="1"/>
          </p:nvPr>
        </p:nvSpPr>
        <p:spPr>
          <a:xfrm>
            <a:off x="3334207" y="1158505"/>
            <a:ext cx="8116095" cy="459987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insert demo video</a:t>
            </a:r>
          </a:p>
        </p:txBody>
      </p:sp>
    </p:spTree>
    <p:extLst>
      <p:ext uri="{BB962C8B-B14F-4D97-AF65-F5344CB8AC3E}">
        <p14:creationId xmlns:p14="http://schemas.microsoft.com/office/powerpoint/2010/main" val="399855512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lin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184" y="272009"/>
            <a:ext cx="8783260" cy="104917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444" y="595830"/>
            <a:ext cx="2901844" cy="1809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444" y="4672768"/>
            <a:ext cx="2901844" cy="1809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444" y="2626367"/>
            <a:ext cx="2901844" cy="1809928"/>
          </a:xfrm>
          <a:prstGeom prst="rect">
            <a:avLst/>
          </a:prstGeom>
        </p:spPr>
      </p:pic>
      <p:pic>
        <p:nvPicPr>
          <p:cNvPr id="8" name="Content Placeholder 1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253791"/>
            <a:ext cx="8128835" cy="4740734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805582"/>
            <a:ext cx="7539613" cy="41889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9191332" y="772185"/>
            <a:ext cx="2545591" cy="14328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9191332" y="2805906"/>
            <a:ext cx="2545591" cy="142966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9191332" y="4840308"/>
            <a:ext cx="2545591" cy="144019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</p:spTree>
    <p:extLst>
      <p:ext uri="{BB962C8B-B14F-4D97-AF65-F5344CB8AC3E}">
        <p14:creationId xmlns:p14="http://schemas.microsoft.com/office/powerpoint/2010/main" val="206562766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436475" cy="69945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817515" y="2844437"/>
            <a:ext cx="2798207" cy="932603"/>
          </a:xfrm>
        </p:spPr>
        <p:txBody>
          <a:bodyPr>
            <a:normAutofit/>
          </a:bodyPr>
          <a:lstStyle>
            <a:lvl1pPr marL="0" marR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lang="en-US" sz="6119" b="0" kern="1200" spc="0" baseline="0"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4488" b="1" kern="1200" spc="0" baseline="0" dirty="0">
                <a:solidFill>
                  <a:schemeClr val="bg1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8067322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2975">
          <p15:clr>
            <a:srgbClr val="5ACBF0"/>
          </p15:clr>
        </p15:guide>
        <p15:guide id="7" pos="3551">
          <p15:clr>
            <a:srgbClr val="5ACBF0"/>
          </p15:clr>
        </p15:guide>
        <p15:guide id="15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black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399" y="-1026"/>
            <a:ext cx="6758302" cy="69983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rgbClr val="000000">
              <a:alpha val="70000"/>
            </a:srgb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119" spc="-102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920"/>
            <a:ext cx="12436475" cy="69945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icon to</a:t>
            </a:r>
            <a:br>
              <a:rPr lang="en-US" dirty="0"/>
            </a:br>
            <a:r>
              <a:rPr lang="en-US" dirty="0"/>
              <a:t>insert picture then</a:t>
            </a:r>
            <a:br>
              <a:rPr lang="en-US" dirty="0"/>
            </a:br>
            <a:r>
              <a:rPr lang="en-US" dirty="0"/>
              <a:t>send to back</a:t>
            </a:r>
          </a:p>
        </p:txBody>
      </p:sp>
    </p:spTree>
    <p:extLst>
      <p:ext uri="{BB962C8B-B14F-4D97-AF65-F5344CB8AC3E}">
        <p14:creationId xmlns:p14="http://schemas.microsoft.com/office/powerpoint/2010/main" val="795785808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white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399" y="-1026"/>
            <a:ext cx="6758302" cy="69983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119" spc="-102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920"/>
            <a:ext cx="12436475" cy="700224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on icon to</a:t>
            </a:r>
            <a:br>
              <a:rPr lang="en-US" dirty="0"/>
            </a:br>
            <a:r>
              <a:rPr lang="en-US" dirty="0"/>
              <a:t>insert picture then</a:t>
            </a:r>
            <a:br>
              <a:rPr lang="en-US" dirty="0"/>
            </a:br>
            <a:r>
              <a:rPr lang="en-US" dirty="0"/>
              <a:t>send to back</a:t>
            </a:r>
          </a:p>
        </p:txBody>
      </p:sp>
    </p:spTree>
    <p:extLst>
      <p:ext uri="{BB962C8B-B14F-4D97-AF65-F5344CB8AC3E}">
        <p14:creationId xmlns:p14="http://schemas.microsoft.com/office/powerpoint/2010/main" val="1243980714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33184" y="1632056"/>
            <a:ext cx="11582924" cy="466301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74" spc="-6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227454638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w/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24" dirty="0" err="1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2" y="2956956"/>
            <a:ext cx="2938889" cy="108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7377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2" y="2956956"/>
            <a:ext cx="2938889" cy="108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4961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icrosoft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2" y="2956956"/>
            <a:ext cx="2938889" cy="108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2707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-16042" y="0"/>
            <a:ext cx="12452517" cy="6994525"/>
          </a:xfrm>
          <a:prstGeom prst="rect">
            <a:avLst/>
          </a:prstGeom>
          <a:solidFill>
            <a:srgbClr val="505050">
              <a:lumMod val="50000"/>
              <a:alpha val="93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Picture 24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rgbClr val="002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2"/>
          <a:stretch/>
        </p:blipFill>
        <p:spPr>
          <a:xfrm>
            <a:off x="-16042" y="-18288"/>
            <a:ext cx="12455035" cy="7012813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-18019" y="-18288"/>
            <a:ext cx="12454493" cy="7012813"/>
          </a:xfrm>
          <a:prstGeom prst="rect">
            <a:avLst/>
          </a:prstGeom>
          <a:solidFill>
            <a:srgbClr val="505050">
              <a:lumMod val="50000"/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2039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956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654" y="1439864"/>
            <a:ext cx="11887201" cy="1759430"/>
          </a:xfrm>
        </p:spPr>
        <p:txBody>
          <a:bodyPr/>
          <a:lstStyle>
            <a:lvl1pPr>
              <a:spcBef>
                <a:spcPts val="1200"/>
              </a:spcBef>
              <a:defRPr b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CED51C7-6DC9-6D46-B1A2-CEB5B2D021B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defTabSz="494299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0E3886E-1347-D94B-B4E5-A4A863DAF5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defTabSz="493871" hangingPunct="0">
              <a:defRPr/>
            </a:lvl1pPr>
          </a:lstStyle>
          <a:p>
            <a:fld id="{9015D074-0EFE-5142-9FCB-D8D32F0DC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063115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or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54" y="1439864"/>
            <a:ext cx="11887201" cy="1759430"/>
          </a:xfrm>
        </p:spPr>
        <p:txBody>
          <a:bodyPr/>
          <a:lstStyle>
            <a:lvl1pPr marL="0" indent="0">
              <a:buNone/>
              <a:defRPr lang="en-US" sz="3978" b="0" kern="1200" spc="0" baseline="0" dirty="0" smtClean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sz="2040"/>
            </a:lvl2pPr>
            <a:lvl3pPr marL="337325" indent="-167868">
              <a:buFont typeface="Arial" pitchFamily="34" charset="0"/>
              <a:buChar char="•"/>
              <a:tabLst>
                <a:tab pos="337325" algn="l"/>
              </a:tabLst>
              <a:defRPr/>
            </a:lvl3pPr>
            <a:lvl4pPr marL="517877" indent="-180552">
              <a:buFont typeface="Arial" pitchFamily="34" charset="0"/>
              <a:buChar char="•"/>
              <a:defRPr/>
            </a:lvl4pPr>
            <a:lvl5pPr marL="630312" indent="-112437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C8E4579-C0B3-8345-B836-C72EB09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94299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F1CEFF2-8F6C-A14F-9142-A1275BB98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93871" hangingPunct="0">
              <a:defRPr/>
            </a:lvl1pPr>
          </a:lstStyle>
          <a:p>
            <a:fld id="{B9732199-D5B7-124A-B0FE-F9C7AE1FCA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8742073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74654" y="1439864"/>
            <a:ext cx="11887201" cy="17594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431D82D-81AD-1447-9FD9-EE4C59A5E5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defTabSz="494299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1C5D8D1-6234-2F42-B55B-F55D5DC2EC4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493871" hangingPunct="0">
              <a:defRPr/>
            </a:lvl1pPr>
          </a:lstStyle>
          <a:p>
            <a:fld id="{4E45E084-6CEA-F746-AC38-A38B411CBA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6365741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or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54" y="1439864"/>
            <a:ext cx="11887201" cy="175943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40"/>
            </a:lvl2pPr>
            <a:lvl3pPr marL="337325" indent="-167868">
              <a:buFont typeface="Arial" pitchFamily="34" charset="0"/>
              <a:buChar char="•"/>
              <a:tabLst>
                <a:tab pos="337325" algn="l"/>
              </a:tabLst>
              <a:defRPr/>
            </a:lvl3pPr>
            <a:lvl4pPr marL="517877" indent="-180552">
              <a:buFont typeface="Arial" pitchFamily="34" charset="0"/>
              <a:buChar char="•"/>
              <a:defRPr/>
            </a:lvl4pPr>
            <a:lvl5pPr marL="630312" indent="-112437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25E2B69-6DFB-0047-8053-BCF6ABFF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94299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66AA26A-EF84-E743-A387-8DE35B0E2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93871" hangingPunct="0">
              <a:defRPr/>
            </a:lvl1pPr>
          </a:lstStyle>
          <a:p>
            <a:fld id="{56FB9878-DD79-BB44-B209-F272B79EC5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949980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WO 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2126144"/>
            <a:ext cx="5486399" cy="2363709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lang="en-US" sz="3978" b="0" kern="1200" spc="0" baseline="0" dirty="0" smtClean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2040"/>
            </a:lvl2pPr>
            <a:lvl3pPr marL="231221" indent="0">
              <a:buNone/>
              <a:tabLst/>
              <a:defRPr sz="2040"/>
            </a:lvl3pPr>
            <a:lvl4pPr marL="459269" indent="0">
              <a:buNone/>
              <a:defRPr/>
            </a:lvl4pPr>
            <a:lvl5pPr marL="68415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2126144"/>
            <a:ext cx="5486399" cy="2363709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lang="en-US" sz="3978" b="0" kern="1200" spc="0" baseline="0" dirty="0" smtClean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2040"/>
            </a:lvl2pPr>
            <a:lvl3pPr marL="231221" indent="0">
              <a:buNone/>
              <a:tabLst/>
              <a:defRPr sz="2040"/>
            </a:lvl3pPr>
            <a:lvl4pPr marL="459269" indent="0">
              <a:buNone/>
              <a:defRPr/>
            </a:lvl4pPr>
            <a:lvl5pPr marL="68415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B07DD1A-1801-6145-9EA4-045291E9B8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defTabSz="494299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70B3F8D-5ED0-0241-9A23-9DF15A7847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defTabSz="493871" hangingPunct="0">
              <a:defRPr/>
            </a:lvl1pPr>
          </a:lstStyle>
          <a:p>
            <a:fld id="{74B8C0F4-2F2D-7246-83DC-83A7BE0765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093642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2125663"/>
            <a:ext cx="5486399" cy="2363709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978"/>
            </a:lvl1pPr>
            <a:lvl2pPr marL="0" indent="0">
              <a:buNone/>
              <a:defRPr sz="2040"/>
            </a:lvl2pPr>
            <a:lvl3pPr marL="231221" indent="0">
              <a:buNone/>
              <a:tabLst/>
              <a:defRPr sz="2040"/>
            </a:lvl3pPr>
            <a:lvl4pPr marL="459269" indent="0">
              <a:buNone/>
              <a:defRPr/>
            </a:lvl4pPr>
            <a:lvl5pPr marL="68415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2125663"/>
            <a:ext cx="5486399" cy="2363709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978"/>
            </a:lvl1pPr>
            <a:lvl2pPr marL="0" indent="0">
              <a:buNone/>
              <a:defRPr sz="2040"/>
            </a:lvl2pPr>
            <a:lvl3pPr marL="231221" indent="0">
              <a:buNone/>
              <a:tabLst/>
              <a:defRPr sz="2040"/>
            </a:lvl3pPr>
            <a:lvl4pPr marL="459269" indent="0">
              <a:buNone/>
              <a:defRPr/>
            </a:lvl4pPr>
            <a:lvl5pPr marL="68415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F2C6949-3240-784A-A3CC-8DB8BB5719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defTabSz="494299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BDCE70-8C25-A243-B8E3-FD3E4FCDDD0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defTabSz="493871" hangingPunct="0">
              <a:defRPr/>
            </a:lvl1pPr>
          </a:lstStyle>
          <a:p>
            <a:fld id="{5AF8C01C-2588-334D-93AB-AF1F075CA6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6023287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0E7674-755A-E84E-A432-652886CAE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74441" y="6558177"/>
            <a:ext cx="3936895" cy="371584"/>
          </a:xfrm>
        </p:spPr>
        <p:txBody>
          <a:bodyPr/>
          <a:lstStyle>
            <a:lvl1pPr defTabSz="494299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Microsoft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ADB2B-EC24-9741-8EE4-BE630A5567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59758" y="6558177"/>
            <a:ext cx="2902276" cy="371584"/>
          </a:xfrm>
        </p:spPr>
        <p:txBody>
          <a:bodyPr/>
          <a:lstStyle>
            <a:lvl1pPr defTabSz="493871" hangingPunct="0">
              <a:defRPr/>
            </a:lvl1pPr>
          </a:lstStyle>
          <a:p>
            <a:fld id="{CD92313F-783A-EB4F-BF06-91FEEC62DE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8881714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962223-4036-F144-98BC-3E3D16759F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94299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641E1C-225C-FC43-BA7D-0F2E636AAB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493871" hangingPunct="0">
              <a:defRPr/>
            </a:lvl1pPr>
          </a:lstStyle>
          <a:p>
            <a:fld id="{5F329544-BEFB-F54D-BE3C-D180B1636E3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705839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761038" y="2117725"/>
            <a:ext cx="6400800" cy="2310331"/>
          </a:xfrm>
        </p:spPr>
        <p:txBody>
          <a:bodyPr/>
          <a:lstStyle>
            <a:lvl1pPr>
              <a:spcBef>
                <a:spcPts val="1200"/>
              </a:spcBef>
              <a:defRPr b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62130" y="295274"/>
            <a:ext cx="6402073" cy="14973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F2E0E76-ACA9-9442-BC1F-E62D935C025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defTabSz="494299" fontAlgn="base" hangingPunct="0">
              <a:spcBef>
                <a:spcPct val="0"/>
              </a:spcBef>
              <a:spcAft>
                <a:spcPct val="0"/>
              </a:spcAft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812107-24B4-9846-824D-43E540B4F4C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defTabSz="493871" hangingPunct="0">
              <a:defRPr/>
            </a:lvl1pPr>
          </a:lstStyle>
          <a:p>
            <a:fld id="{28CF7050-381E-B64D-A84E-8E950CA273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426286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85023"/>
            <a:ext cx="12436475" cy="380490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56">
                <a:solidFill>
                  <a:schemeClr val="tx1"/>
                </a:solidFill>
                <a:latin typeface="Segoe UI Light" pitchFamily="34" charset="0"/>
              </a:defRPr>
            </a:lvl1pPr>
            <a:lvl2pPr marL="287279" indent="0">
              <a:buNone/>
              <a:defRPr/>
            </a:lvl2pPr>
            <a:lvl3pPr marL="600187" indent="0">
              <a:buNone/>
              <a:defRPr/>
            </a:lvl3pPr>
            <a:lvl4pPr marL="887466" indent="0">
              <a:buNone/>
              <a:defRPr/>
            </a:lvl4pPr>
            <a:lvl5pPr marL="1127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3877" y="1632056"/>
            <a:ext cx="12128722" cy="4668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239718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| SECTION | DEMO BLU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43C622-08AE-A74F-8295-81156E773CBA}"/>
              </a:ext>
            </a:extLst>
          </p:cNvPr>
          <p:cNvSpPr/>
          <p:nvPr/>
        </p:nvSpPr>
        <p:spPr bwMode="auto">
          <a:xfrm>
            <a:off x="8504438" y="4868643"/>
            <a:ext cx="3932037" cy="212588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216" tIns="45600" rIns="91216" bIns="45600" anchor="ctr"/>
          <a:lstStyle/>
          <a:p>
            <a:pPr defTabSz="911919" hangingPunct="1">
              <a:defRPr/>
            </a:pPr>
            <a:endParaRPr lang="en-US" sz="20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sym typeface="Helvetica Ligh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E3B165-07E2-FC4C-A6A8-77650821EEE1}"/>
              </a:ext>
            </a:extLst>
          </p:cNvPr>
          <p:cNvSpPr/>
          <p:nvPr/>
        </p:nvSpPr>
        <p:spPr bwMode="auto">
          <a:xfrm>
            <a:off x="0" y="4868643"/>
            <a:ext cx="8504438" cy="212588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216" tIns="45600" rIns="91216" bIns="45600" anchor="ctr"/>
          <a:lstStyle/>
          <a:p>
            <a:pPr defTabSz="911919" hangingPunct="1">
              <a:defRPr/>
            </a:pPr>
            <a:endParaRPr lang="en-US" sz="20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sym typeface="Helvetica Light" charset="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5B5D565-0001-2641-B768-D25F3C314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104131" y="6370361"/>
            <a:ext cx="2077333" cy="28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 bwMode="white">
          <a:xfrm>
            <a:off x="122239" y="4868878"/>
            <a:ext cx="8381999" cy="1109983"/>
          </a:xfrm>
          <a:noFill/>
        </p:spPr>
        <p:txBody>
          <a:bodyPr tIns="178879" bIns="178879" anchorCtr="0"/>
          <a:lstStyle>
            <a:lvl1pPr>
              <a:defRPr sz="5406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8504239" y="4868865"/>
            <a:ext cx="3932236" cy="1379537"/>
          </a:xfrm>
          <a:noFill/>
        </p:spPr>
        <p:txBody>
          <a:bodyPr tIns="214643" bIns="214643">
            <a:noAutofit/>
          </a:bodyPr>
          <a:lstStyle>
            <a:lvl1pPr marL="0" indent="0">
              <a:spcBef>
                <a:spcPts val="0"/>
              </a:spcBef>
              <a:buNone/>
              <a:defRPr sz="1836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1411962"/>
      </p:ext>
    </p:extLst>
  </p:cSld>
  <p:clrMapOvr>
    <a:masterClrMapping/>
  </p:clrMapOvr>
  <p:transition spd="slow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| SECTION | DEMO BLU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BE467-017D-DA48-87DD-4309C60D80FE}"/>
              </a:ext>
            </a:extLst>
          </p:cNvPr>
          <p:cNvSpPr/>
          <p:nvPr/>
        </p:nvSpPr>
        <p:spPr bwMode="auto">
          <a:xfrm>
            <a:off x="8504438" y="4868643"/>
            <a:ext cx="3932037" cy="212588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216" tIns="45600" rIns="91216" bIns="45600" anchor="ctr"/>
          <a:lstStyle/>
          <a:p>
            <a:pPr defTabSz="911919" hangingPunct="1">
              <a:defRPr/>
            </a:pPr>
            <a:endParaRPr lang="en-US" sz="20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sym typeface="Helvetica Ligh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AE398F-7511-5A45-B6E6-D0CBC15737FE}"/>
              </a:ext>
            </a:extLst>
          </p:cNvPr>
          <p:cNvSpPr/>
          <p:nvPr/>
        </p:nvSpPr>
        <p:spPr bwMode="auto">
          <a:xfrm>
            <a:off x="0" y="4868643"/>
            <a:ext cx="8504438" cy="212588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216" tIns="45600" rIns="91216" bIns="45600" anchor="ctr"/>
          <a:lstStyle/>
          <a:p>
            <a:pPr defTabSz="911919" hangingPunct="1">
              <a:defRPr/>
            </a:pPr>
            <a:endParaRPr lang="en-US" sz="20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sym typeface="Helvetica Light" charset="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2B746259-8AD8-DE42-8DB6-FDDB77C0C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104131" y="6370361"/>
            <a:ext cx="2077333" cy="28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 bwMode="white">
          <a:xfrm>
            <a:off x="122239" y="4868878"/>
            <a:ext cx="8382000" cy="1109983"/>
          </a:xfrm>
          <a:noFill/>
        </p:spPr>
        <p:txBody>
          <a:bodyPr tIns="178879" bIns="178879" anchorCtr="0"/>
          <a:lstStyle>
            <a:lvl1pPr>
              <a:defRPr sz="5406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8504239" y="4868865"/>
            <a:ext cx="3932236" cy="1379537"/>
          </a:xfrm>
          <a:noFill/>
        </p:spPr>
        <p:txBody>
          <a:bodyPr tIns="214643" bIns="214643">
            <a:noAutofit/>
          </a:bodyPr>
          <a:lstStyle>
            <a:lvl1pPr marL="0" indent="0">
              <a:spcBef>
                <a:spcPts val="0"/>
              </a:spcBef>
              <a:buNone/>
              <a:defRPr sz="1836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2029887"/>
      </p:ext>
    </p:extLst>
  </p:cSld>
  <p:clrMapOvr>
    <a:masterClrMapping/>
  </p:clrMapOvr>
  <p:transition spd="slow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| SECTION | DEMO BLUE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F976F2-4DC5-294F-80B0-93A58A53F310}"/>
              </a:ext>
            </a:extLst>
          </p:cNvPr>
          <p:cNvSpPr/>
          <p:nvPr/>
        </p:nvSpPr>
        <p:spPr bwMode="auto">
          <a:xfrm>
            <a:off x="8504438" y="4868643"/>
            <a:ext cx="3932037" cy="212588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216" tIns="45600" rIns="91216" bIns="45600" anchor="ctr"/>
          <a:lstStyle/>
          <a:p>
            <a:pPr defTabSz="911919" hangingPunct="1">
              <a:defRPr/>
            </a:pPr>
            <a:endParaRPr lang="en-US" sz="20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sym typeface="Helvetica Ligh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C9C694-9A9E-CE4D-8991-77138D06031D}"/>
              </a:ext>
            </a:extLst>
          </p:cNvPr>
          <p:cNvSpPr/>
          <p:nvPr/>
        </p:nvSpPr>
        <p:spPr bwMode="auto">
          <a:xfrm>
            <a:off x="0" y="4868643"/>
            <a:ext cx="8504438" cy="212588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216" tIns="45600" rIns="91216" bIns="45600" anchor="ctr"/>
          <a:lstStyle/>
          <a:p>
            <a:pPr defTabSz="911919" hangingPunct="1">
              <a:defRPr/>
            </a:pPr>
            <a:endParaRPr lang="en-US" sz="20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sym typeface="Helvetica Light" charset="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18E31FB-590E-624D-8763-72766A409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104131" y="6370361"/>
            <a:ext cx="2077333" cy="28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 bwMode="white">
          <a:xfrm>
            <a:off x="122239" y="4868878"/>
            <a:ext cx="8382000" cy="1109983"/>
          </a:xfrm>
          <a:noFill/>
        </p:spPr>
        <p:txBody>
          <a:bodyPr tIns="178879" bIns="178879" anchorCtr="0"/>
          <a:lstStyle>
            <a:lvl1pPr>
              <a:defRPr sz="5406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8504239" y="4868865"/>
            <a:ext cx="3932236" cy="1379537"/>
          </a:xfrm>
          <a:noFill/>
        </p:spPr>
        <p:txBody>
          <a:bodyPr tIns="214643" bIns="214643">
            <a:noAutofit/>
          </a:bodyPr>
          <a:lstStyle>
            <a:lvl1pPr marL="0" indent="0">
              <a:spcBef>
                <a:spcPts val="0"/>
              </a:spcBef>
              <a:buNone/>
              <a:defRPr sz="1836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5961709"/>
      </p:ext>
    </p:extLst>
  </p:cSld>
  <p:clrMapOvr>
    <a:masterClrMapping/>
  </p:clrMapOvr>
  <p:transition spd="slow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| SECTION | DEMO BLUE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939360-4C40-DE43-80EC-D412725BB663}"/>
              </a:ext>
            </a:extLst>
          </p:cNvPr>
          <p:cNvSpPr/>
          <p:nvPr/>
        </p:nvSpPr>
        <p:spPr bwMode="auto">
          <a:xfrm>
            <a:off x="0" y="3954659"/>
            <a:ext cx="3932038" cy="303986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216" tIns="45600" rIns="91216" bIns="45600" anchor="ctr"/>
          <a:lstStyle/>
          <a:p>
            <a:pPr defTabSz="911919" hangingPunct="1">
              <a:defRPr/>
            </a:pPr>
            <a:endParaRPr lang="en-US" sz="20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sym typeface="Helvetica Ligh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FD154D-FF50-BC47-8A2A-AEA7FFBA6D4A}"/>
              </a:ext>
            </a:extLst>
          </p:cNvPr>
          <p:cNvSpPr/>
          <p:nvPr/>
        </p:nvSpPr>
        <p:spPr bwMode="auto">
          <a:xfrm>
            <a:off x="0" y="0"/>
            <a:ext cx="3932038" cy="3954659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216" tIns="45600" rIns="91216" bIns="45600" anchor="ctr"/>
          <a:lstStyle/>
          <a:p>
            <a:pPr defTabSz="911919" hangingPunct="1">
              <a:defRPr/>
            </a:pPr>
            <a:endParaRPr lang="en-US" sz="20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sym typeface="Helvetica Light" charset="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996CB9F-1C56-7341-9B51-C5E2EFFCF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74442" y="6370361"/>
            <a:ext cx="2077333" cy="28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 bwMode="white">
          <a:xfrm>
            <a:off x="122253" y="306940"/>
            <a:ext cx="3809998" cy="2607444"/>
          </a:xfrm>
          <a:noFill/>
        </p:spPr>
        <p:txBody>
          <a:bodyPr tIns="178879" bIns="178879" anchorCtr="0"/>
          <a:lstStyle>
            <a:lvl1pPr>
              <a:defRPr sz="5406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122238" y="3954464"/>
            <a:ext cx="3810001" cy="1379537"/>
          </a:xfrm>
          <a:noFill/>
        </p:spPr>
        <p:txBody>
          <a:bodyPr tIns="214643" bIns="214643">
            <a:noAutofit/>
          </a:bodyPr>
          <a:lstStyle>
            <a:lvl1pPr marL="0" indent="0">
              <a:spcBef>
                <a:spcPts val="0"/>
              </a:spcBef>
              <a:buNone/>
              <a:defRPr sz="1836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7713710"/>
      </p:ext>
    </p:extLst>
  </p:cSld>
  <p:clrMapOvr>
    <a:masterClrMapping/>
  </p:clrMapOvr>
  <p:transition spd="slow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| SECTION | DEMO BLUE 6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7A065E-7685-DA41-8756-B896A3DD369F}"/>
              </a:ext>
            </a:extLst>
          </p:cNvPr>
          <p:cNvSpPr/>
          <p:nvPr/>
        </p:nvSpPr>
        <p:spPr bwMode="auto">
          <a:xfrm>
            <a:off x="0" y="3954659"/>
            <a:ext cx="3932038" cy="303986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216" tIns="45600" rIns="91216" bIns="45600" anchor="ctr"/>
          <a:lstStyle/>
          <a:p>
            <a:pPr defTabSz="911919" hangingPunct="1">
              <a:defRPr/>
            </a:pPr>
            <a:endParaRPr lang="en-US" sz="20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sym typeface="Helvetica Ligh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8C2C21-99D6-5048-A451-CDA6A42CF42B}"/>
              </a:ext>
            </a:extLst>
          </p:cNvPr>
          <p:cNvSpPr/>
          <p:nvPr/>
        </p:nvSpPr>
        <p:spPr bwMode="auto">
          <a:xfrm>
            <a:off x="0" y="0"/>
            <a:ext cx="3932038" cy="3954659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216" tIns="45600" rIns="91216" bIns="45600" anchor="ctr"/>
          <a:lstStyle/>
          <a:p>
            <a:pPr defTabSz="911919" hangingPunct="1">
              <a:defRPr/>
            </a:pPr>
            <a:endParaRPr lang="en-US" sz="20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sym typeface="Helvetica Light" charset="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4B0E41B-A035-044C-8E1E-DA12B0BE9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74442" y="6370361"/>
            <a:ext cx="2077333" cy="28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 bwMode="white">
          <a:xfrm>
            <a:off x="122254" y="306940"/>
            <a:ext cx="3810002" cy="2607444"/>
          </a:xfrm>
          <a:noFill/>
        </p:spPr>
        <p:txBody>
          <a:bodyPr tIns="178879" bIns="178879" anchorCtr="0"/>
          <a:lstStyle>
            <a:lvl1pPr>
              <a:defRPr sz="5406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123588" y="3954464"/>
            <a:ext cx="3813047" cy="1379537"/>
          </a:xfrm>
          <a:noFill/>
        </p:spPr>
        <p:txBody>
          <a:bodyPr tIns="214643" bIns="214643">
            <a:noAutofit/>
          </a:bodyPr>
          <a:lstStyle>
            <a:lvl1pPr marL="0" indent="0">
              <a:spcBef>
                <a:spcPts val="0"/>
              </a:spcBef>
              <a:buNone/>
              <a:defRPr sz="1836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5317829"/>
      </p:ext>
    </p:extLst>
  </p:cSld>
  <p:clrMapOvr>
    <a:masterClrMapping/>
  </p:clrMapOvr>
  <p:transition spd="slow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| SECTION | DEMO BLUE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F881A2-35AF-3B4E-B3DE-D97A2078E419}"/>
              </a:ext>
            </a:extLst>
          </p:cNvPr>
          <p:cNvSpPr/>
          <p:nvPr/>
        </p:nvSpPr>
        <p:spPr bwMode="auto">
          <a:xfrm>
            <a:off x="0" y="4868643"/>
            <a:ext cx="3932038" cy="212588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216" tIns="45600" rIns="91216" bIns="45600" anchor="ctr"/>
          <a:lstStyle/>
          <a:p>
            <a:pPr defTabSz="911919" hangingPunct="1">
              <a:defRPr/>
            </a:pPr>
            <a:endParaRPr lang="en-US" sz="20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sym typeface="Helvetica Ligh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BBEA4E-387D-8C4A-8DB7-C88A3A8F3D1B}"/>
              </a:ext>
            </a:extLst>
          </p:cNvPr>
          <p:cNvSpPr/>
          <p:nvPr/>
        </p:nvSpPr>
        <p:spPr bwMode="auto">
          <a:xfrm>
            <a:off x="0" y="0"/>
            <a:ext cx="3932038" cy="4868643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216" tIns="45600" rIns="91216" bIns="45600" anchor="ctr"/>
          <a:lstStyle/>
          <a:p>
            <a:pPr defTabSz="911919" hangingPunct="1">
              <a:defRPr/>
            </a:pPr>
            <a:endParaRPr lang="en-US" sz="20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sym typeface="Helvetica Light" charset="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216F2DD-EF67-D045-8C19-03B7F04CB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74442" y="6370361"/>
            <a:ext cx="2077333" cy="28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 bwMode="white">
          <a:xfrm>
            <a:off x="122254" y="306940"/>
            <a:ext cx="3810000" cy="2607444"/>
          </a:xfrm>
        </p:spPr>
        <p:txBody>
          <a:bodyPr tIns="178879" bIns="178879" anchorCtr="0"/>
          <a:lstStyle>
            <a:lvl1pPr>
              <a:defRPr sz="5406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123588" y="4868865"/>
            <a:ext cx="3776642" cy="1379537"/>
          </a:xfrm>
          <a:noFill/>
        </p:spPr>
        <p:txBody>
          <a:bodyPr tIns="214643" bIns="214643">
            <a:noAutofit/>
          </a:bodyPr>
          <a:lstStyle>
            <a:lvl1pPr marL="0" indent="0">
              <a:spcBef>
                <a:spcPts val="0"/>
              </a:spcBef>
              <a:buNone/>
              <a:defRPr sz="1836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341775"/>
      </p:ext>
    </p:extLst>
  </p:cSld>
  <p:clrMapOvr>
    <a:masterClrMapping/>
  </p:clrMapOvr>
  <p:transition spd="slow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54" y="2125673"/>
            <a:ext cx="11887201" cy="2791148"/>
          </a:xfrm>
          <a:noFill/>
        </p:spPr>
        <p:txBody>
          <a:bodyPr tIns="178879" bIns="178879" anchorCtr="0"/>
          <a:lstStyle>
            <a:lvl1pPr>
              <a:defRPr sz="8772" b="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742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rgbClr val="7FB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54" y="2125674"/>
            <a:ext cx="11887201" cy="2791148"/>
          </a:xfrm>
          <a:noFill/>
        </p:spPr>
        <p:txBody>
          <a:bodyPr tIns="178879" bIns="178879" anchorCtr="0"/>
          <a:lstStyle>
            <a:lvl1pPr>
              <a:defRPr lang="en-US" sz="8772" b="0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730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rgbClr val="FF8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54" y="2125673"/>
            <a:ext cx="11887201" cy="2791148"/>
          </a:xfrm>
          <a:noFill/>
        </p:spPr>
        <p:txBody>
          <a:bodyPr tIns="178879" bIns="178879" anchorCtr="0"/>
          <a:lstStyle>
            <a:lvl1pPr>
              <a:defRPr sz="8772" b="0" spc="-15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33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8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5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theme" Target="../theme/theme12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theme" Target="../theme/theme8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47942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2125663"/>
            <a:ext cx="11887198" cy="162198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86" r:id="rId2"/>
    <p:sldLayoutId id="2147484092" r:id="rId3"/>
    <p:sldLayoutId id="2147484130" r:id="rId4"/>
    <p:sldLayoutId id="2147484102" r:id="rId5"/>
    <p:sldLayoutId id="2147484647" r:id="rId6"/>
    <p:sldLayoutId id="2147484996" r:id="rId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600" b="0" kern="1200" cap="none" spc="-3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"/>
            <a:ext cx="12436475" cy="658903"/>
          </a:xfrm>
          <a:prstGeom prst="rect">
            <a:avLst/>
          </a:prstGeom>
        </p:spPr>
        <p:txBody>
          <a:bodyPr vert="horz" lIns="320040" tIns="152357" rIns="53325" bIns="53325" rtlCol="0" anchor="ctr">
            <a:norm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109119" y="6606831"/>
            <a:ext cx="8550076" cy="387694"/>
          </a:xfrm>
          <a:prstGeom prst="rect">
            <a:avLst/>
          </a:prstGeom>
        </p:spPr>
        <p:txBody>
          <a:bodyPr vert="horz" lIns="76179" tIns="38089" rIns="76179" bIns="38089" rtlCol="0" anchor="ctr"/>
          <a:lstStyle>
            <a:lvl1pPr algn="l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5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53877" y="1632057"/>
            <a:ext cx="12128722" cy="4650299"/>
          </a:xfrm>
          <a:prstGeom prst="rect">
            <a:avLst/>
          </a:prstGeom>
        </p:spPr>
        <p:txBody>
          <a:bodyPr vert="horz" lIns="182880" tIns="91440" rIns="18288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659197" y="6606832"/>
            <a:ext cx="777278" cy="3876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5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75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94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0" r:id="rId1"/>
    <p:sldLayoutId id="2147484711" r:id="rId2"/>
    <p:sldLayoutId id="2147484714" r:id="rId3"/>
    <p:sldLayoutId id="2147484715" r:id="rId4"/>
  </p:sldLayoutIdLst>
  <p:transition>
    <p:fade/>
  </p:transition>
  <p:hf hdr="0" ftr="0" dt="0"/>
  <p:txStyles>
    <p:titleStyle>
      <a:lvl1pPr marL="0" algn="l" defTabSz="1109758" rtl="0" eaLnBrk="1" latinLnBrk="0" hangingPunct="1">
        <a:lnSpc>
          <a:spcPct val="90000"/>
        </a:lnSpc>
        <a:spcBef>
          <a:spcPct val="0"/>
        </a:spcBef>
        <a:buNone/>
        <a:defRPr lang="en-US" sz="4080" kern="1200" spc="-59" baseline="0" dirty="0">
          <a:solidFill>
            <a:schemeClr val="bg2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0" indent="0" algn="l" defTabSz="1109758" rtl="0" eaLnBrk="1" latinLnBrk="0" hangingPunct="1">
        <a:spcBef>
          <a:spcPts val="1836"/>
        </a:spcBef>
        <a:buClr>
          <a:srgbClr val="0072C6"/>
        </a:buClr>
        <a:buSzPct val="100000"/>
        <a:buFont typeface="Wingdings" pitchFamily="2" charset="2"/>
        <a:buNone/>
        <a:defRPr sz="2448" kern="1200">
          <a:solidFill>
            <a:schemeClr val="tx2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85544" indent="-198264" algn="l" defTabSz="1109758" rtl="0" eaLnBrk="1" latinLnBrk="0" hangingPunct="1">
        <a:spcBef>
          <a:spcPct val="20000"/>
        </a:spcBef>
        <a:buFont typeface="Arial" pitchFamily="34" charset="0"/>
        <a:buChar char="•"/>
        <a:defRPr sz="1836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76870" indent="-176683" algn="l" defTabSz="1109758" rtl="0" eaLnBrk="1" latinLnBrk="0" hangingPunct="1">
        <a:spcBef>
          <a:spcPct val="20000"/>
        </a:spcBef>
        <a:buFont typeface="Arial" pitchFamily="34" charset="0"/>
        <a:buChar char="•"/>
        <a:defRPr sz="1632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68196" indent="-180730" algn="l" defTabSz="1109758" rtl="0" eaLnBrk="1" latinLnBrk="0" hangingPunct="1">
        <a:spcBef>
          <a:spcPct val="20000"/>
        </a:spcBef>
        <a:buFont typeface="Arial" pitchFamily="34" charset="0"/>
        <a:buChar char="–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310968" indent="-183428" algn="l" defTabSz="1109758" rtl="0" eaLnBrk="1" latinLnBrk="0" hangingPunct="1">
        <a:spcBef>
          <a:spcPct val="20000"/>
        </a:spcBef>
        <a:buFont typeface="Arial" pitchFamily="34" charset="0"/>
        <a:buChar char="»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3051837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6pPr>
      <a:lvl7pPr marL="3606715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7pPr>
      <a:lvl8pPr marL="4161596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8pPr>
      <a:lvl9pPr marL="4716475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1pPr>
      <a:lvl2pPr marL="554880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2pPr>
      <a:lvl3pPr marL="1109758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3pPr>
      <a:lvl4pPr marL="1664639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4pPr>
      <a:lvl5pPr marL="2219518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5pPr>
      <a:lvl6pPr marL="2774397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6pPr>
      <a:lvl7pPr marL="3329276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7pPr>
      <a:lvl8pPr marL="3884156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8pPr>
      <a:lvl9pPr marL="4439035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5">
          <p15:clr>
            <a:srgbClr val="5ACBF0"/>
          </p15:clr>
        </p15:guide>
        <p15:guide id="3" pos="2399">
          <p15:clr>
            <a:srgbClr val="5ACBF0"/>
          </p15:clr>
        </p15:guide>
        <p15:guide id="4" pos="1823">
          <p15:clr>
            <a:srgbClr val="5ACBF0"/>
          </p15:clr>
        </p15:guide>
        <p15:guide id="5" pos="1247">
          <p15:clr>
            <a:srgbClr val="5ACBF0"/>
          </p15:clr>
        </p15:guide>
        <p15:guide id="6" pos="671">
          <p15:clr>
            <a:srgbClr val="5ACBF0"/>
          </p15:clr>
        </p15:guide>
        <p15:guide id="7" pos="95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  <p15:guide id="15" orient="horz" pos="144">
          <p15:clr>
            <a:srgbClr val="5ACBF0"/>
          </p15:clr>
        </p15:guide>
        <p15:guide id="16" orient="horz" pos="720">
          <p15:clr>
            <a:srgbClr val="5ACBF0"/>
          </p15:clr>
        </p15:guide>
        <p15:guide id="17" orient="horz" pos="1296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24">
          <p15:clr>
            <a:srgbClr val="5ACBF0"/>
          </p15:clr>
        </p15:guide>
        <p15:guide id="21" orient="horz" pos="3600">
          <p15:clr>
            <a:srgbClr val="5ACBF0"/>
          </p15:clr>
        </p15:guide>
        <p15:guide id="22" orient="horz" pos="4176">
          <p15:clr>
            <a:srgbClr val="5ACBF0"/>
          </p15:clr>
        </p15:guide>
        <p15:guide id="23" pos="191">
          <p15:clr>
            <a:srgbClr val="F26B43"/>
          </p15:clr>
        </p15:guide>
        <p15:guide id="24" pos="7487">
          <p15:clr>
            <a:srgbClr val="F26B43"/>
          </p15:clr>
        </p15:guide>
        <p15:guide id="25" orient="horz" pos="240">
          <p15:clr>
            <a:srgbClr val="F26B43"/>
          </p15:clr>
        </p15:guide>
        <p15:guide id="26" orient="horz" pos="4080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3184" y="299842"/>
            <a:ext cx="11931243" cy="695776"/>
          </a:xfrm>
          <a:prstGeom prst="rect">
            <a:avLst/>
          </a:prstGeom>
        </p:spPr>
        <p:txBody>
          <a:bodyPr vert="horz" lIns="137160" tIns="91440" rIns="137160" bIns="137160" rtlCol="0" anchor="t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33184" y="6683658"/>
            <a:ext cx="11426011" cy="310869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31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33184" y="1632058"/>
            <a:ext cx="11931243" cy="4650299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659198" y="6683658"/>
            <a:ext cx="777279" cy="3108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31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731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222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8" r:id="rId1"/>
    <p:sldLayoutId id="2147484719" r:id="rId2"/>
    <p:sldLayoutId id="2147484720" r:id="rId3"/>
    <p:sldLayoutId id="2147484721" r:id="rId4"/>
    <p:sldLayoutId id="2147484722" r:id="rId5"/>
    <p:sldLayoutId id="2147484723" r:id="rId6"/>
    <p:sldLayoutId id="2147484724" r:id="rId7"/>
    <p:sldLayoutId id="2147484725" r:id="rId8"/>
    <p:sldLayoutId id="2147484726" r:id="rId9"/>
    <p:sldLayoutId id="2147484727" r:id="rId10"/>
    <p:sldLayoutId id="2147484728" r:id="rId11"/>
    <p:sldLayoutId id="2147484729" r:id="rId12"/>
    <p:sldLayoutId id="2147484730" r:id="rId13"/>
    <p:sldLayoutId id="2147484731" r:id="rId14"/>
    <p:sldLayoutId id="2147484732" r:id="rId15"/>
    <p:sldLayoutId id="2147484733" r:id="rId16"/>
    <p:sldLayoutId id="2147484734" r:id="rId17"/>
    <p:sldLayoutId id="2147484735" r:id="rId18"/>
    <p:sldLayoutId id="2147484736" r:id="rId19"/>
    <p:sldLayoutId id="2147484737" r:id="rId20"/>
    <p:sldLayoutId id="2147484738" r:id="rId21"/>
    <p:sldLayoutId id="2147484739" r:id="rId22"/>
    <p:sldLayoutId id="2147484740" r:id="rId23"/>
    <p:sldLayoutId id="2147484741" r:id="rId24"/>
    <p:sldLayoutId id="2147484742" r:id="rId25"/>
    <p:sldLayoutId id="2147484743" r:id="rId26"/>
    <p:sldLayoutId id="2147484744" r:id="rId27"/>
    <p:sldLayoutId id="2147484745" r:id="rId28"/>
    <p:sldLayoutId id="2147484746" r:id="rId29"/>
  </p:sldLayoutIdLst>
  <p:transition>
    <p:fade/>
  </p:transition>
  <p:hf hdr="0" ftr="0" dt="0"/>
  <p:txStyles>
    <p:titleStyle>
      <a:lvl1pPr marL="0" algn="l" defTabSz="1109731" rtl="0" eaLnBrk="1" latinLnBrk="0" hangingPunct="1">
        <a:lnSpc>
          <a:spcPct val="90000"/>
        </a:lnSpc>
        <a:spcBef>
          <a:spcPct val="0"/>
        </a:spcBef>
        <a:buNone/>
        <a:defRPr lang="en-US" sz="4896" kern="1200" spc="-102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109731" rtl="0" eaLnBrk="1" latinLnBrk="0" hangingPunct="1">
        <a:spcBef>
          <a:spcPts val="1836"/>
        </a:spcBef>
        <a:buClr>
          <a:srgbClr val="0072C6"/>
        </a:buClr>
        <a:buSzPct val="100000"/>
        <a:buFont typeface="Wingdings" pitchFamily="2" charset="2"/>
        <a:buNone/>
        <a:defRPr sz="244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85533" indent="-198259" algn="l" defTabSz="1109731" rtl="0" eaLnBrk="1" latinLnBrk="0" hangingPunct="1">
        <a:spcBef>
          <a:spcPct val="20000"/>
        </a:spcBef>
        <a:buFont typeface="Arial" pitchFamily="34" charset="0"/>
        <a:buChar char="•"/>
        <a:defRPr sz="1836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76851" indent="-176679" algn="l" defTabSz="1109731" rtl="0" eaLnBrk="1" latinLnBrk="0" hangingPunct="1">
        <a:spcBef>
          <a:spcPct val="20000"/>
        </a:spcBef>
        <a:buFont typeface="Arial" pitchFamily="34" charset="0"/>
        <a:buChar char="•"/>
        <a:defRPr sz="1632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68170" indent="-180726" algn="l" defTabSz="1109731" rtl="0" eaLnBrk="1" latinLnBrk="0" hangingPunct="1">
        <a:spcBef>
          <a:spcPct val="20000"/>
        </a:spcBef>
        <a:buFont typeface="Arial" pitchFamily="34" charset="0"/>
        <a:buChar char="–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310936" indent="-183424" algn="l" defTabSz="1109731" rtl="0" eaLnBrk="1" latinLnBrk="0" hangingPunct="1">
        <a:spcBef>
          <a:spcPct val="20000"/>
        </a:spcBef>
        <a:buFont typeface="Arial" pitchFamily="34" charset="0"/>
        <a:buChar char="»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3051761" indent="-277433" algn="l" defTabSz="1109731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6pPr>
      <a:lvl7pPr marL="3606625" indent="-277433" algn="l" defTabSz="1109731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7pPr>
      <a:lvl8pPr marL="4161492" indent="-277433" algn="l" defTabSz="1109731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8pPr>
      <a:lvl9pPr marL="4716356" indent="-277433" algn="l" defTabSz="1109731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9731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1pPr>
      <a:lvl2pPr marL="554866" algn="l" defTabSz="1109731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2pPr>
      <a:lvl3pPr marL="1109731" algn="l" defTabSz="1109731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3pPr>
      <a:lvl4pPr marL="1664597" algn="l" defTabSz="1109731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4pPr>
      <a:lvl5pPr marL="2219462" algn="l" defTabSz="1109731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5pPr>
      <a:lvl6pPr marL="2774328" algn="l" defTabSz="1109731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6pPr>
      <a:lvl7pPr marL="3329192" algn="l" defTabSz="1109731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7pPr>
      <a:lvl8pPr marL="3884059" algn="l" defTabSz="1109731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8pPr>
      <a:lvl9pPr marL="4438925" algn="l" defTabSz="1109731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6">
          <p15:clr>
            <a:srgbClr val="5ACBF0"/>
          </p15:clr>
        </p15:guide>
        <p15:guide id="3" pos="2424">
          <p15:clr>
            <a:srgbClr val="5ACBF0"/>
          </p15:clr>
        </p15:guide>
        <p15:guide id="4" pos="1848">
          <p15:clr>
            <a:srgbClr val="5ACBF0"/>
          </p15:clr>
        </p15:guide>
        <p15:guide id="5" pos="1296">
          <p15:clr>
            <a:srgbClr val="5ACBF0"/>
          </p15:clr>
        </p15:guide>
        <p15:guide id="6" pos="720">
          <p15:clr>
            <a:srgbClr val="5ACBF0"/>
          </p15:clr>
        </p15:guide>
        <p15:guide id="7" pos="144">
          <p15:clr>
            <a:srgbClr val="5ACBF0"/>
          </p15:clr>
        </p15:guide>
        <p15:guide id="8" pos="4127">
          <p15:clr>
            <a:srgbClr val="5ACBF0"/>
          </p15:clr>
        </p15:guide>
        <p15:guide id="9" pos="4680">
          <p15:clr>
            <a:srgbClr val="5ACBF0"/>
          </p15:clr>
        </p15:guide>
        <p15:guide id="10" pos="5256">
          <p15:clr>
            <a:srgbClr val="5ACBF0"/>
          </p15:clr>
        </p15:guide>
        <p15:guide id="11" pos="5808">
          <p15:clr>
            <a:srgbClr val="5ACBF0"/>
          </p15:clr>
        </p15:guide>
        <p15:guide id="12" pos="6384">
          <p15:clr>
            <a:srgbClr val="5ACBF0"/>
          </p15:clr>
        </p15:guide>
        <p15:guide id="13" pos="6936">
          <p15:clr>
            <a:srgbClr val="5ACBF0"/>
          </p15:clr>
        </p15:guide>
        <p15:guide id="14" pos="7512">
          <p15:clr>
            <a:srgbClr val="5ACBF0"/>
          </p15:clr>
        </p15:guide>
        <p15:guide id="15" orient="horz" pos="168">
          <p15:clr>
            <a:srgbClr val="5ACBF0"/>
          </p15:clr>
        </p15:guide>
        <p15:guide id="16" orient="horz" pos="744">
          <p15:clr>
            <a:srgbClr val="5ACBF0"/>
          </p15:clr>
        </p15:guide>
        <p15:guide id="17" orient="horz" pos="1320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00">
          <p15:clr>
            <a:srgbClr val="5ACBF0"/>
          </p15:clr>
        </p15:guide>
        <p15:guide id="21" orient="horz" pos="3576">
          <p15:clr>
            <a:srgbClr val="5ACBF0"/>
          </p15:clr>
        </p15:guide>
        <p15:guide id="22" orient="horz" pos="4128">
          <p15:clr>
            <a:srgbClr val="5ACBF0"/>
          </p15:clr>
        </p15:guide>
        <p15:guide id="23" pos="240">
          <p15:clr>
            <a:srgbClr val="F26B43"/>
          </p15:clr>
        </p15:guide>
        <p15:guide id="24" pos="7440">
          <p15:clr>
            <a:srgbClr val="F26B43"/>
          </p15:clr>
        </p15:guide>
        <p15:guide id="25" orient="horz" pos="264">
          <p15:clr>
            <a:srgbClr val="F26B43"/>
          </p15:clr>
        </p15:guide>
        <p15:guide id="26" orient="horz" pos="4032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53D18-3285-9948-9DE8-ACA92C39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41" y="295487"/>
            <a:ext cx="11890021" cy="762598"/>
          </a:xfrm>
          <a:prstGeom prst="rect">
            <a:avLst/>
          </a:prstGeom>
        </p:spPr>
        <p:txBody>
          <a:bodyPr vert="horz" wrap="square" lIns="286168" tIns="0" rIns="286168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F53F4-9BD9-B846-8D28-78D88A434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441" y="1440193"/>
            <a:ext cx="11887593" cy="1759155"/>
          </a:xfrm>
          <a:prstGeom prst="rect">
            <a:avLst/>
          </a:prstGeom>
        </p:spPr>
        <p:txBody>
          <a:bodyPr vert="horz" wrap="square" lIns="286168" tIns="0" rIns="286168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F82DAD-170F-D04B-B9ED-53E7F6CB8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441" y="6697420"/>
            <a:ext cx="3936895" cy="371584"/>
          </a:xfrm>
          <a:prstGeom prst="rect">
            <a:avLst/>
          </a:prstGeom>
        </p:spPr>
        <p:txBody>
          <a:bodyPr vert="horz" lIns="0" tIns="89424" rIns="178879" bIns="89424" rtlCol="0" anchor="ctr"/>
          <a:lstStyle>
            <a:lvl1pPr algn="l" defTabSz="930514" fontAlgn="auto" hangingPunct="1">
              <a:spcBef>
                <a:spcPts val="0"/>
              </a:spcBef>
              <a:spcAft>
                <a:spcPts val="0"/>
              </a:spcAft>
              <a:defRPr sz="1224">
                <a:gradFill>
                  <a:gsLst>
                    <a:gs pos="0">
                      <a:srgbClr val="DDDDDD">
                        <a:lumMod val="75000"/>
                      </a:srgbClr>
                    </a:gs>
                    <a:gs pos="100000">
                      <a:srgbClr val="DDDDDD">
                        <a:lumMod val="75000"/>
                      </a:srgbClr>
                    </a:gs>
                  </a:gsLst>
                  <a:lin ang="5400000" scaled="0"/>
                </a:gradFill>
                <a:latin typeface="Segoe UI"/>
                <a:ea typeface="+mn-ea"/>
                <a:cs typeface="+mn-cs"/>
                <a:sym typeface="Helvetica Light" charset="0"/>
              </a:defRPr>
            </a:lvl1pPr>
          </a:lstStyle>
          <a:p>
            <a:pPr>
              <a:defRPr/>
            </a:pPr>
            <a:r>
              <a:rPr lang="en-US"/>
              <a:t>Microsoft Confidential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DE252-360B-E141-9677-74D67DD1B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9758" y="6694991"/>
            <a:ext cx="2902276" cy="371584"/>
          </a:xfrm>
          <a:prstGeom prst="rect">
            <a:avLst/>
          </a:prstGeom>
        </p:spPr>
        <p:txBody>
          <a:bodyPr vert="horz" wrap="square" lIns="178879" tIns="89424" rIns="0" bIns="89424" numCol="1" anchor="ctr" anchorCtr="0" compatLnSpc="1">
            <a:prstTxWarp prst="textNoShape">
              <a:avLst/>
            </a:prstTxWarp>
          </a:bodyPr>
          <a:lstStyle>
            <a:lvl1pPr algn="r" defTabSz="930259" hangingPunct="1">
              <a:defRPr sz="1224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fld id="{6A37D038-FE2E-6944-8F40-D45F8B2A26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137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9" r:id="rId1"/>
    <p:sldLayoutId id="2147484820" r:id="rId2"/>
    <p:sldLayoutId id="2147484821" r:id="rId3"/>
    <p:sldLayoutId id="2147484822" r:id="rId4"/>
    <p:sldLayoutId id="2147484823" r:id="rId5"/>
    <p:sldLayoutId id="2147484824" r:id="rId6"/>
    <p:sldLayoutId id="2147484825" r:id="rId7"/>
    <p:sldLayoutId id="2147484826" r:id="rId8"/>
    <p:sldLayoutId id="2147484827" r:id="rId9"/>
    <p:sldLayoutId id="2147484828" r:id="rId10"/>
    <p:sldLayoutId id="2147484829" r:id="rId11"/>
    <p:sldLayoutId id="2147484830" r:id="rId12"/>
    <p:sldLayoutId id="2147484831" r:id="rId13"/>
    <p:sldLayoutId id="2147484832" r:id="rId14"/>
    <p:sldLayoutId id="2147484833" r:id="rId15"/>
    <p:sldLayoutId id="2147484834" r:id="rId16"/>
    <p:sldLayoutId id="2147484835" r:id="rId17"/>
    <p:sldLayoutId id="2147484836" r:id="rId18"/>
    <p:sldLayoutId id="2147484837" r:id="rId19"/>
    <p:sldLayoutId id="2147484838" r:id="rId20"/>
    <p:sldLayoutId id="2147484839" r:id="rId21"/>
    <p:sldLayoutId id="2147484840" r:id="rId22"/>
    <p:sldLayoutId id="2147484841" r:id="rId23"/>
    <p:sldLayoutId id="2147484842" r:id="rId24"/>
  </p:sldLayoutIdLst>
  <p:transition>
    <p:fade/>
  </p:transition>
  <p:txStyles>
    <p:titleStyle>
      <a:lvl1pPr algn="l" defTabSz="93025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5406" kern="1200" spc="-102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Segoe UI" pitchFamily="34" charset="0"/>
        </a:defRPr>
      </a:lvl1pPr>
      <a:lvl2pPr algn="l" defTabSz="93025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6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charset="0"/>
        </a:defRPr>
      </a:lvl2pPr>
      <a:lvl3pPr algn="l" defTabSz="93025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6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charset="0"/>
        </a:defRPr>
      </a:lvl3pPr>
      <a:lvl4pPr algn="l" defTabSz="93025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6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charset="0"/>
        </a:defRPr>
      </a:lvl4pPr>
      <a:lvl5pPr algn="l" defTabSz="93025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6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charset="0"/>
        </a:defRPr>
      </a:lvl5pPr>
      <a:lvl6pPr marL="232998" algn="l" defTabSz="930370" rtl="0" fontAlgn="base">
        <a:lnSpc>
          <a:spcPct val="90000"/>
        </a:lnSpc>
        <a:spcBef>
          <a:spcPct val="0"/>
        </a:spcBef>
        <a:spcAft>
          <a:spcPct val="0"/>
        </a:spcAft>
        <a:defRPr sz="5406">
          <a:solidFill>
            <a:schemeClr val="tx1"/>
          </a:solidFill>
          <a:latin typeface="Segoe UI Light" charset="0"/>
          <a:ea typeface="ＭＳ Ｐゴシック" charset="0"/>
          <a:cs typeface="Segoe UI" charset="0"/>
        </a:defRPr>
      </a:lvl6pPr>
      <a:lvl7pPr marL="465997" algn="l" defTabSz="930370" rtl="0" fontAlgn="base">
        <a:lnSpc>
          <a:spcPct val="90000"/>
        </a:lnSpc>
        <a:spcBef>
          <a:spcPct val="0"/>
        </a:spcBef>
        <a:spcAft>
          <a:spcPct val="0"/>
        </a:spcAft>
        <a:defRPr sz="5406">
          <a:solidFill>
            <a:schemeClr val="tx1"/>
          </a:solidFill>
          <a:latin typeface="Segoe UI Light" charset="0"/>
          <a:ea typeface="ＭＳ Ｐゴシック" charset="0"/>
          <a:cs typeface="Segoe UI" charset="0"/>
        </a:defRPr>
      </a:lvl7pPr>
      <a:lvl8pPr marL="698991" algn="l" defTabSz="930370" rtl="0" fontAlgn="base">
        <a:lnSpc>
          <a:spcPct val="90000"/>
        </a:lnSpc>
        <a:spcBef>
          <a:spcPct val="0"/>
        </a:spcBef>
        <a:spcAft>
          <a:spcPct val="0"/>
        </a:spcAft>
        <a:defRPr sz="5406">
          <a:solidFill>
            <a:schemeClr val="tx1"/>
          </a:solidFill>
          <a:latin typeface="Segoe UI Light" charset="0"/>
          <a:ea typeface="ＭＳ Ｐゴシック" charset="0"/>
          <a:cs typeface="Segoe UI" charset="0"/>
        </a:defRPr>
      </a:lvl8pPr>
      <a:lvl9pPr marL="931989" algn="l" defTabSz="930370" rtl="0" fontAlgn="base">
        <a:lnSpc>
          <a:spcPct val="90000"/>
        </a:lnSpc>
        <a:spcBef>
          <a:spcPct val="0"/>
        </a:spcBef>
        <a:spcAft>
          <a:spcPct val="0"/>
        </a:spcAft>
        <a:defRPr sz="5406">
          <a:solidFill>
            <a:schemeClr val="tx1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174879" indent="-174879" algn="l" defTabSz="930259" rtl="0" eaLnBrk="0" fontAlgn="base" hangingPunct="0">
        <a:lnSpc>
          <a:spcPct val="90000"/>
        </a:lnSpc>
        <a:spcBef>
          <a:spcPts val="1199"/>
        </a:spcBef>
        <a:spcAft>
          <a:spcPct val="0"/>
        </a:spcAft>
        <a:buSzPct val="90000"/>
        <a:buFont typeface="Arial" panose="020B0604020202020204" pitchFamily="34" charset="0"/>
        <a:defRPr sz="3978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ＭＳ Ｐゴシック" charset="0"/>
        </a:defRPr>
      </a:lvl1pPr>
      <a:lvl2pPr marL="3239" indent="229934" algn="l" defTabSz="930259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defRPr sz="204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2pPr>
      <a:lvl3pPr marL="582930" indent="-116586" algn="l" defTabSz="930259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defRPr sz="1836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3pPr>
      <a:lvl4pPr marL="1025795" indent="-1025795" algn="l" defTabSz="930259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defRPr sz="1632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4pPr>
      <a:lvl5pPr marL="1025795" indent="-1025795" algn="l" defTabSz="930259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defRPr sz="1632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5pPr>
      <a:lvl6pPr marL="2558910" indent="-232633" algn="l" defTabSz="93051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24168" indent="-232633" algn="l" defTabSz="93051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89423" indent="-232633" algn="l" defTabSz="93051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54682" indent="-232633" algn="l" defTabSz="93051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051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5264" algn="l" defTabSz="93051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0514" algn="l" defTabSz="93051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5770" algn="l" defTabSz="93051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1027" algn="l" defTabSz="93051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26281" algn="l" defTabSz="93051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1539" algn="l" defTabSz="93051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56798" algn="l" defTabSz="93051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22055" algn="l" defTabSz="93051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83" r:id="rId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"/>
            <a:ext cx="12436475" cy="658903"/>
          </a:xfrm>
          <a:prstGeom prst="rect">
            <a:avLst/>
          </a:prstGeom>
        </p:spPr>
        <p:txBody>
          <a:bodyPr vert="horz" lIns="320040" tIns="152357" rIns="53325" bIns="53325" rtlCol="0" anchor="ctr">
            <a:norm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109119" y="6606831"/>
            <a:ext cx="8550076" cy="387694"/>
          </a:xfrm>
          <a:prstGeom prst="rect">
            <a:avLst/>
          </a:prstGeom>
        </p:spPr>
        <p:txBody>
          <a:bodyPr vert="horz" lIns="76179" tIns="38089" rIns="76179" bIns="38089" rtlCol="0" anchor="ctr"/>
          <a:lstStyle>
            <a:lvl1pPr algn="l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5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53877" y="1632057"/>
            <a:ext cx="12128722" cy="4650299"/>
          </a:xfrm>
          <a:prstGeom prst="rect">
            <a:avLst/>
          </a:prstGeom>
        </p:spPr>
        <p:txBody>
          <a:bodyPr vert="horz" lIns="182880" tIns="91440" rIns="18288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659197" y="6606832"/>
            <a:ext cx="777278" cy="3876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5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75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19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8" r:id="rId1"/>
    <p:sldLayoutId id="2147484329" r:id="rId2"/>
  </p:sldLayoutIdLst>
  <p:transition>
    <p:fade/>
  </p:transition>
  <p:hf hdr="0" ftr="0" dt="0"/>
  <p:txStyles>
    <p:titleStyle>
      <a:lvl1pPr marL="0" algn="l" defTabSz="1109758" rtl="0" eaLnBrk="1" latinLnBrk="0" hangingPunct="1">
        <a:lnSpc>
          <a:spcPct val="90000"/>
        </a:lnSpc>
        <a:spcBef>
          <a:spcPct val="0"/>
        </a:spcBef>
        <a:buNone/>
        <a:defRPr lang="en-US" sz="4080" kern="1200" spc="-59" baseline="0" dirty="0">
          <a:solidFill>
            <a:schemeClr val="bg2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0" indent="0" algn="l" defTabSz="1109758" rtl="0" eaLnBrk="1" latinLnBrk="0" hangingPunct="1">
        <a:spcBef>
          <a:spcPts val="1836"/>
        </a:spcBef>
        <a:buClr>
          <a:srgbClr val="0072C6"/>
        </a:buClr>
        <a:buSzPct val="100000"/>
        <a:buFont typeface="Wingdings" pitchFamily="2" charset="2"/>
        <a:buNone/>
        <a:defRPr sz="2448" kern="1200">
          <a:solidFill>
            <a:schemeClr val="tx2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85544" indent="-198264" algn="l" defTabSz="1109758" rtl="0" eaLnBrk="1" latinLnBrk="0" hangingPunct="1">
        <a:spcBef>
          <a:spcPct val="20000"/>
        </a:spcBef>
        <a:buFont typeface="Arial" pitchFamily="34" charset="0"/>
        <a:buChar char="•"/>
        <a:defRPr sz="1836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76870" indent="-176683" algn="l" defTabSz="1109758" rtl="0" eaLnBrk="1" latinLnBrk="0" hangingPunct="1">
        <a:spcBef>
          <a:spcPct val="20000"/>
        </a:spcBef>
        <a:buFont typeface="Arial" pitchFamily="34" charset="0"/>
        <a:buChar char="•"/>
        <a:defRPr sz="1632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68196" indent="-180730" algn="l" defTabSz="1109758" rtl="0" eaLnBrk="1" latinLnBrk="0" hangingPunct="1">
        <a:spcBef>
          <a:spcPct val="20000"/>
        </a:spcBef>
        <a:buFont typeface="Arial" pitchFamily="34" charset="0"/>
        <a:buChar char="–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310968" indent="-183428" algn="l" defTabSz="1109758" rtl="0" eaLnBrk="1" latinLnBrk="0" hangingPunct="1">
        <a:spcBef>
          <a:spcPct val="20000"/>
        </a:spcBef>
        <a:buFont typeface="Arial" pitchFamily="34" charset="0"/>
        <a:buChar char="»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3051837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6pPr>
      <a:lvl7pPr marL="3606715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7pPr>
      <a:lvl8pPr marL="4161596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8pPr>
      <a:lvl9pPr marL="4716475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1pPr>
      <a:lvl2pPr marL="554880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2pPr>
      <a:lvl3pPr marL="1109758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3pPr>
      <a:lvl4pPr marL="1664639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4pPr>
      <a:lvl5pPr marL="2219518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5pPr>
      <a:lvl6pPr marL="2774397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6pPr>
      <a:lvl7pPr marL="3329276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7pPr>
      <a:lvl8pPr marL="3884156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8pPr>
      <a:lvl9pPr marL="4439035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5">
          <p15:clr>
            <a:srgbClr val="5ACBF0"/>
          </p15:clr>
        </p15:guide>
        <p15:guide id="3" pos="2399">
          <p15:clr>
            <a:srgbClr val="5ACBF0"/>
          </p15:clr>
        </p15:guide>
        <p15:guide id="4" pos="1823">
          <p15:clr>
            <a:srgbClr val="5ACBF0"/>
          </p15:clr>
        </p15:guide>
        <p15:guide id="5" pos="1247">
          <p15:clr>
            <a:srgbClr val="5ACBF0"/>
          </p15:clr>
        </p15:guide>
        <p15:guide id="6" pos="671">
          <p15:clr>
            <a:srgbClr val="5ACBF0"/>
          </p15:clr>
        </p15:guide>
        <p15:guide id="7" pos="95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  <p15:guide id="15" orient="horz" pos="144">
          <p15:clr>
            <a:srgbClr val="5ACBF0"/>
          </p15:clr>
        </p15:guide>
        <p15:guide id="16" orient="horz" pos="720">
          <p15:clr>
            <a:srgbClr val="5ACBF0"/>
          </p15:clr>
        </p15:guide>
        <p15:guide id="17" orient="horz" pos="1296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24">
          <p15:clr>
            <a:srgbClr val="5ACBF0"/>
          </p15:clr>
        </p15:guide>
        <p15:guide id="21" orient="horz" pos="3600">
          <p15:clr>
            <a:srgbClr val="5ACBF0"/>
          </p15:clr>
        </p15:guide>
        <p15:guide id="22" orient="horz" pos="4176">
          <p15:clr>
            <a:srgbClr val="5ACBF0"/>
          </p15:clr>
        </p15:guide>
        <p15:guide id="23" pos="191">
          <p15:clr>
            <a:srgbClr val="F26B43"/>
          </p15:clr>
        </p15:guide>
        <p15:guide id="24" pos="7487">
          <p15:clr>
            <a:srgbClr val="F26B43"/>
          </p15:clr>
        </p15:guide>
        <p15:guide id="25" orient="horz" pos="240">
          <p15:clr>
            <a:srgbClr val="F26B43"/>
          </p15:clr>
        </p15:guide>
        <p15:guide id="26" orient="horz" pos="4080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"/>
            <a:ext cx="12436475" cy="658903"/>
          </a:xfrm>
          <a:prstGeom prst="rect">
            <a:avLst/>
          </a:prstGeom>
        </p:spPr>
        <p:txBody>
          <a:bodyPr vert="horz" lIns="320040" tIns="152357" rIns="53325" bIns="53325" rtlCol="0" anchor="ctr">
            <a:norm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109119" y="6606831"/>
            <a:ext cx="8550076" cy="387694"/>
          </a:xfrm>
          <a:prstGeom prst="rect">
            <a:avLst/>
          </a:prstGeom>
        </p:spPr>
        <p:txBody>
          <a:bodyPr vert="horz" lIns="76179" tIns="38089" rIns="76179" bIns="38089" rtlCol="0" anchor="ctr"/>
          <a:lstStyle>
            <a:lvl1pPr algn="l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5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53877" y="1632057"/>
            <a:ext cx="12128722" cy="4650299"/>
          </a:xfrm>
          <a:prstGeom prst="rect">
            <a:avLst/>
          </a:prstGeom>
        </p:spPr>
        <p:txBody>
          <a:bodyPr vert="horz" lIns="182880" tIns="91440" rIns="18288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659197" y="6606832"/>
            <a:ext cx="777278" cy="3876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5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75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55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8" r:id="rId1"/>
    <p:sldLayoutId id="2147484350" r:id="rId2"/>
  </p:sldLayoutIdLst>
  <p:transition>
    <p:fade/>
  </p:transition>
  <p:hf hdr="0" ftr="0" dt="0"/>
  <p:txStyles>
    <p:titleStyle>
      <a:lvl1pPr marL="0" algn="l" defTabSz="1109758" rtl="0" eaLnBrk="1" latinLnBrk="0" hangingPunct="1">
        <a:lnSpc>
          <a:spcPct val="90000"/>
        </a:lnSpc>
        <a:spcBef>
          <a:spcPct val="0"/>
        </a:spcBef>
        <a:buNone/>
        <a:defRPr lang="en-US" sz="4080" kern="1200" spc="-59" baseline="0" dirty="0">
          <a:solidFill>
            <a:schemeClr val="bg2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0" indent="0" algn="l" defTabSz="1109758" rtl="0" eaLnBrk="1" latinLnBrk="0" hangingPunct="1">
        <a:spcBef>
          <a:spcPts val="1836"/>
        </a:spcBef>
        <a:buClr>
          <a:srgbClr val="0072C6"/>
        </a:buClr>
        <a:buSzPct val="100000"/>
        <a:buFont typeface="Wingdings" pitchFamily="2" charset="2"/>
        <a:buNone/>
        <a:defRPr sz="2448" kern="1200">
          <a:solidFill>
            <a:schemeClr val="tx2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85544" indent="-198264" algn="l" defTabSz="1109758" rtl="0" eaLnBrk="1" latinLnBrk="0" hangingPunct="1">
        <a:spcBef>
          <a:spcPct val="20000"/>
        </a:spcBef>
        <a:buFont typeface="Arial" pitchFamily="34" charset="0"/>
        <a:buChar char="•"/>
        <a:defRPr sz="1836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76870" indent="-176683" algn="l" defTabSz="1109758" rtl="0" eaLnBrk="1" latinLnBrk="0" hangingPunct="1">
        <a:spcBef>
          <a:spcPct val="20000"/>
        </a:spcBef>
        <a:buFont typeface="Arial" pitchFamily="34" charset="0"/>
        <a:buChar char="•"/>
        <a:defRPr sz="1632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68196" indent="-180730" algn="l" defTabSz="1109758" rtl="0" eaLnBrk="1" latinLnBrk="0" hangingPunct="1">
        <a:spcBef>
          <a:spcPct val="20000"/>
        </a:spcBef>
        <a:buFont typeface="Arial" pitchFamily="34" charset="0"/>
        <a:buChar char="–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310968" indent="-183428" algn="l" defTabSz="1109758" rtl="0" eaLnBrk="1" latinLnBrk="0" hangingPunct="1">
        <a:spcBef>
          <a:spcPct val="20000"/>
        </a:spcBef>
        <a:buFont typeface="Arial" pitchFamily="34" charset="0"/>
        <a:buChar char="»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3051837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6pPr>
      <a:lvl7pPr marL="3606715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7pPr>
      <a:lvl8pPr marL="4161596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8pPr>
      <a:lvl9pPr marL="4716475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1pPr>
      <a:lvl2pPr marL="554880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2pPr>
      <a:lvl3pPr marL="1109758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3pPr>
      <a:lvl4pPr marL="1664639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4pPr>
      <a:lvl5pPr marL="2219518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5pPr>
      <a:lvl6pPr marL="2774397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6pPr>
      <a:lvl7pPr marL="3329276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7pPr>
      <a:lvl8pPr marL="3884156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8pPr>
      <a:lvl9pPr marL="4439035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5">
          <p15:clr>
            <a:srgbClr val="5ACBF0"/>
          </p15:clr>
        </p15:guide>
        <p15:guide id="3" pos="2399">
          <p15:clr>
            <a:srgbClr val="5ACBF0"/>
          </p15:clr>
        </p15:guide>
        <p15:guide id="4" pos="1823">
          <p15:clr>
            <a:srgbClr val="5ACBF0"/>
          </p15:clr>
        </p15:guide>
        <p15:guide id="5" pos="1247">
          <p15:clr>
            <a:srgbClr val="5ACBF0"/>
          </p15:clr>
        </p15:guide>
        <p15:guide id="6" pos="671">
          <p15:clr>
            <a:srgbClr val="5ACBF0"/>
          </p15:clr>
        </p15:guide>
        <p15:guide id="7" pos="95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  <p15:guide id="15" orient="horz" pos="144">
          <p15:clr>
            <a:srgbClr val="5ACBF0"/>
          </p15:clr>
        </p15:guide>
        <p15:guide id="16" orient="horz" pos="720">
          <p15:clr>
            <a:srgbClr val="5ACBF0"/>
          </p15:clr>
        </p15:guide>
        <p15:guide id="17" orient="horz" pos="1296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24">
          <p15:clr>
            <a:srgbClr val="5ACBF0"/>
          </p15:clr>
        </p15:guide>
        <p15:guide id="21" orient="horz" pos="3600">
          <p15:clr>
            <a:srgbClr val="5ACBF0"/>
          </p15:clr>
        </p15:guide>
        <p15:guide id="22" orient="horz" pos="4176">
          <p15:clr>
            <a:srgbClr val="5ACBF0"/>
          </p15:clr>
        </p15:guide>
        <p15:guide id="23" pos="191">
          <p15:clr>
            <a:srgbClr val="F26B43"/>
          </p15:clr>
        </p15:guide>
        <p15:guide id="24" pos="7487">
          <p15:clr>
            <a:srgbClr val="F26B43"/>
          </p15:clr>
        </p15:guide>
        <p15:guide id="25" orient="horz" pos="240">
          <p15:clr>
            <a:srgbClr val="F26B43"/>
          </p15:clr>
        </p15:guide>
        <p15:guide id="26" orient="horz" pos="4080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"/>
            <a:ext cx="12436475" cy="658903"/>
          </a:xfrm>
          <a:prstGeom prst="rect">
            <a:avLst/>
          </a:prstGeom>
        </p:spPr>
        <p:txBody>
          <a:bodyPr vert="horz" lIns="320040" tIns="152357" rIns="53325" bIns="53325" rtlCol="0" anchor="ctr">
            <a:norm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109119" y="6606831"/>
            <a:ext cx="8550076" cy="387694"/>
          </a:xfrm>
          <a:prstGeom prst="rect">
            <a:avLst/>
          </a:prstGeom>
        </p:spPr>
        <p:txBody>
          <a:bodyPr vert="horz" lIns="76179" tIns="38089" rIns="76179" bIns="38089" rtlCol="0" anchor="ctr"/>
          <a:lstStyle>
            <a:lvl1pPr algn="l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5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53877" y="1632057"/>
            <a:ext cx="12128722" cy="4650299"/>
          </a:xfrm>
          <a:prstGeom prst="rect">
            <a:avLst/>
          </a:prstGeom>
        </p:spPr>
        <p:txBody>
          <a:bodyPr vert="horz" lIns="182880" tIns="91440" rIns="18288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659197" y="6606832"/>
            <a:ext cx="777278" cy="3876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5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75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86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1" r:id="rId1"/>
    <p:sldLayoutId id="2147484627" r:id="rId2"/>
  </p:sldLayoutIdLst>
  <p:transition>
    <p:fade/>
  </p:transition>
  <p:hf hdr="0" ftr="0" dt="0"/>
  <p:txStyles>
    <p:titleStyle>
      <a:lvl1pPr marL="0" algn="l" defTabSz="1109758" rtl="0" eaLnBrk="1" latinLnBrk="0" hangingPunct="1">
        <a:lnSpc>
          <a:spcPct val="90000"/>
        </a:lnSpc>
        <a:spcBef>
          <a:spcPct val="0"/>
        </a:spcBef>
        <a:buNone/>
        <a:defRPr lang="en-US" sz="4080" kern="1200" spc="-59" baseline="0" dirty="0">
          <a:solidFill>
            <a:schemeClr val="bg2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0" indent="0" algn="l" defTabSz="1109758" rtl="0" eaLnBrk="1" latinLnBrk="0" hangingPunct="1">
        <a:spcBef>
          <a:spcPts val="1836"/>
        </a:spcBef>
        <a:buClr>
          <a:srgbClr val="0072C6"/>
        </a:buClr>
        <a:buSzPct val="100000"/>
        <a:buFont typeface="Wingdings" pitchFamily="2" charset="2"/>
        <a:buNone/>
        <a:defRPr sz="2448" kern="1200">
          <a:solidFill>
            <a:schemeClr val="tx2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85544" indent="-198264" algn="l" defTabSz="1109758" rtl="0" eaLnBrk="1" latinLnBrk="0" hangingPunct="1">
        <a:spcBef>
          <a:spcPct val="20000"/>
        </a:spcBef>
        <a:buFont typeface="Arial" pitchFamily="34" charset="0"/>
        <a:buChar char="•"/>
        <a:defRPr sz="1836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76870" indent="-176683" algn="l" defTabSz="1109758" rtl="0" eaLnBrk="1" latinLnBrk="0" hangingPunct="1">
        <a:spcBef>
          <a:spcPct val="20000"/>
        </a:spcBef>
        <a:buFont typeface="Arial" pitchFamily="34" charset="0"/>
        <a:buChar char="•"/>
        <a:defRPr sz="1632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68196" indent="-180730" algn="l" defTabSz="1109758" rtl="0" eaLnBrk="1" latinLnBrk="0" hangingPunct="1">
        <a:spcBef>
          <a:spcPct val="20000"/>
        </a:spcBef>
        <a:buFont typeface="Arial" pitchFamily="34" charset="0"/>
        <a:buChar char="–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310968" indent="-183428" algn="l" defTabSz="1109758" rtl="0" eaLnBrk="1" latinLnBrk="0" hangingPunct="1">
        <a:spcBef>
          <a:spcPct val="20000"/>
        </a:spcBef>
        <a:buFont typeface="Arial" pitchFamily="34" charset="0"/>
        <a:buChar char="»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3051837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6pPr>
      <a:lvl7pPr marL="3606715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7pPr>
      <a:lvl8pPr marL="4161596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8pPr>
      <a:lvl9pPr marL="4716475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1pPr>
      <a:lvl2pPr marL="554880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2pPr>
      <a:lvl3pPr marL="1109758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3pPr>
      <a:lvl4pPr marL="1664639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4pPr>
      <a:lvl5pPr marL="2219518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5pPr>
      <a:lvl6pPr marL="2774397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6pPr>
      <a:lvl7pPr marL="3329276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7pPr>
      <a:lvl8pPr marL="3884156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8pPr>
      <a:lvl9pPr marL="4439035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5">
          <p15:clr>
            <a:srgbClr val="5ACBF0"/>
          </p15:clr>
        </p15:guide>
        <p15:guide id="3" pos="2399">
          <p15:clr>
            <a:srgbClr val="5ACBF0"/>
          </p15:clr>
        </p15:guide>
        <p15:guide id="4" pos="1823">
          <p15:clr>
            <a:srgbClr val="5ACBF0"/>
          </p15:clr>
        </p15:guide>
        <p15:guide id="5" pos="1247">
          <p15:clr>
            <a:srgbClr val="5ACBF0"/>
          </p15:clr>
        </p15:guide>
        <p15:guide id="6" pos="671">
          <p15:clr>
            <a:srgbClr val="5ACBF0"/>
          </p15:clr>
        </p15:guide>
        <p15:guide id="7" pos="95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  <p15:guide id="15" orient="horz" pos="144">
          <p15:clr>
            <a:srgbClr val="5ACBF0"/>
          </p15:clr>
        </p15:guide>
        <p15:guide id="16" orient="horz" pos="720">
          <p15:clr>
            <a:srgbClr val="5ACBF0"/>
          </p15:clr>
        </p15:guide>
        <p15:guide id="17" orient="horz" pos="1296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24">
          <p15:clr>
            <a:srgbClr val="5ACBF0"/>
          </p15:clr>
        </p15:guide>
        <p15:guide id="21" orient="horz" pos="3600">
          <p15:clr>
            <a:srgbClr val="5ACBF0"/>
          </p15:clr>
        </p15:guide>
        <p15:guide id="22" orient="horz" pos="4176">
          <p15:clr>
            <a:srgbClr val="5ACBF0"/>
          </p15:clr>
        </p15:guide>
        <p15:guide id="23" pos="191">
          <p15:clr>
            <a:srgbClr val="F26B43"/>
          </p15:clr>
        </p15:guide>
        <p15:guide id="24" pos="7487">
          <p15:clr>
            <a:srgbClr val="F26B43"/>
          </p15:clr>
        </p15:guide>
        <p15:guide id="25" orient="horz" pos="240">
          <p15:clr>
            <a:srgbClr val="F26B43"/>
          </p15:clr>
        </p15:guide>
        <p15:guide id="26" orient="horz" pos="4080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3184" y="299842"/>
            <a:ext cx="11931243" cy="695776"/>
          </a:xfrm>
          <a:prstGeom prst="rect">
            <a:avLst/>
          </a:prstGeom>
        </p:spPr>
        <p:txBody>
          <a:bodyPr vert="horz" lIns="137160" tIns="91440" rIns="137160" bIns="137160" rtlCol="0" anchor="t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33184" y="6683658"/>
            <a:ext cx="11426011" cy="310869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31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33184" y="1632058"/>
            <a:ext cx="11931243" cy="4650299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659198" y="6683658"/>
            <a:ext cx="777279" cy="3108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31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731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101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</p:sldLayoutIdLst>
  <p:transition>
    <p:fade/>
  </p:transition>
  <p:hf hdr="0" ftr="0" dt="0"/>
  <p:txStyles>
    <p:titleStyle>
      <a:lvl1pPr marL="0" algn="l" defTabSz="1109731" rtl="0" eaLnBrk="1" latinLnBrk="0" hangingPunct="1">
        <a:lnSpc>
          <a:spcPct val="90000"/>
        </a:lnSpc>
        <a:spcBef>
          <a:spcPct val="0"/>
        </a:spcBef>
        <a:buNone/>
        <a:defRPr lang="en-US" sz="4896" kern="1200" spc="-102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109731" rtl="0" eaLnBrk="1" latinLnBrk="0" hangingPunct="1">
        <a:spcBef>
          <a:spcPts val="1836"/>
        </a:spcBef>
        <a:buClr>
          <a:srgbClr val="0072C6"/>
        </a:buClr>
        <a:buSzPct val="100000"/>
        <a:buFont typeface="Wingdings" pitchFamily="2" charset="2"/>
        <a:buNone/>
        <a:defRPr sz="244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85533" indent="-198259" algn="l" defTabSz="1109731" rtl="0" eaLnBrk="1" latinLnBrk="0" hangingPunct="1">
        <a:spcBef>
          <a:spcPct val="20000"/>
        </a:spcBef>
        <a:buFont typeface="Arial" pitchFamily="34" charset="0"/>
        <a:buChar char="•"/>
        <a:defRPr sz="1836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76851" indent="-176679" algn="l" defTabSz="1109731" rtl="0" eaLnBrk="1" latinLnBrk="0" hangingPunct="1">
        <a:spcBef>
          <a:spcPct val="20000"/>
        </a:spcBef>
        <a:buFont typeface="Arial" pitchFamily="34" charset="0"/>
        <a:buChar char="•"/>
        <a:defRPr sz="1632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68170" indent="-180726" algn="l" defTabSz="1109731" rtl="0" eaLnBrk="1" latinLnBrk="0" hangingPunct="1">
        <a:spcBef>
          <a:spcPct val="20000"/>
        </a:spcBef>
        <a:buFont typeface="Arial" pitchFamily="34" charset="0"/>
        <a:buChar char="–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310936" indent="-183424" algn="l" defTabSz="1109731" rtl="0" eaLnBrk="1" latinLnBrk="0" hangingPunct="1">
        <a:spcBef>
          <a:spcPct val="20000"/>
        </a:spcBef>
        <a:buFont typeface="Arial" pitchFamily="34" charset="0"/>
        <a:buChar char="»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3051761" indent="-277433" algn="l" defTabSz="1109731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6pPr>
      <a:lvl7pPr marL="3606625" indent="-277433" algn="l" defTabSz="1109731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7pPr>
      <a:lvl8pPr marL="4161492" indent="-277433" algn="l" defTabSz="1109731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8pPr>
      <a:lvl9pPr marL="4716356" indent="-277433" algn="l" defTabSz="1109731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9731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1pPr>
      <a:lvl2pPr marL="554866" algn="l" defTabSz="1109731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2pPr>
      <a:lvl3pPr marL="1109731" algn="l" defTabSz="1109731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3pPr>
      <a:lvl4pPr marL="1664597" algn="l" defTabSz="1109731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4pPr>
      <a:lvl5pPr marL="2219462" algn="l" defTabSz="1109731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5pPr>
      <a:lvl6pPr marL="2774328" algn="l" defTabSz="1109731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6pPr>
      <a:lvl7pPr marL="3329192" algn="l" defTabSz="1109731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7pPr>
      <a:lvl8pPr marL="3884059" algn="l" defTabSz="1109731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8pPr>
      <a:lvl9pPr marL="4438925" algn="l" defTabSz="1109731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6">
          <p15:clr>
            <a:srgbClr val="5ACBF0"/>
          </p15:clr>
        </p15:guide>
        <p15:guide id="3" pos="2424">
          <p15:clr>
            <a:srgbClr val="5ACBF0"/>
          </p15:clr>
        </p15:guide>
        <p15:guide id="4" pos="1848">
          <p15:clr>
            <a:srgbClr val="5ACBF0"/>
          </p15:clr>
        </p15:guide>
        <p15:guide id="5" pos="1296">
          <p15:clr>
            <a:srgbClr val="5ACBF0"/>
          </p15:clr>
        </p15:guide>
        <p15:guide id="6" pos="720">
          <p15:clr>
            <a:srgbClr val="5ACBF0"/>
          </p15:clr>
        </p15:guide>
        <p15:guide id="7" pos="144">
          <p15:clr>
            <a:srgbClr val="5ACBF0"/>
          </p15:clr>
        </p15:guide>
        <p15:guide id="8" pos="4127">
          <p15:clr>
            <a:srgbClr val="5ACBF0"/>
          </p15:clr>
        </p15:guide>
        <p15:guide id="9" pos="4680">
          <p15:clr>
            <a:srgbClr val="5ACBF0"/>
          </p15:clr>
        </p15:guide>
        <p15:guide id="10" pos="5256">
          <p15:clr>
            <a:srgbClr val="5ACBF0"/>
          </p15:clr>
        </p15:guide>
        <p15:guide id="11" pos="5808">
          <p15:clr>
            <a:srgbClr val="5ACBF0"/>
          </p15:clr>
        </p15:guide>
        <p15:guide id="12" pos="6384">
          <p15:clr>
            <a:srgbClr val="5ACBF0"/>
          </p15:clr>
        </p15:guide>
        <p15:guide id="13" pos="6936">
          <p15:clr>
            <a:srgbClr val="5ACBF0"/>
          </p15:clr>
        </p15:guide>
        <p15:guide id="14" pos="7512">
          <p15:clr>
            <a:srgbClr val="5ACBF0"/>
          </p15:clr>
        </p15:guide>
        <p15:guide id="15" orient="horz" pos="168">
          <p15:clr>
            <a:srgbClr val="5ACBF0"/>
          </p15:clr>
        </p15:guide>
        <p15:guide id="16" orient="horz" pos="744">
          <p15:clr>
            <a:srgbClr val="5ACBF0"/>
          </p15:clr>
        </p15:guide>
        <p15:guide id="17" orient="horz" pos="1320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00">
          <p15:clr>
            <a:srgbClr val="5ACBF0"/>
          </p15:clr>
        </p15:guide>
        <p15:guide id="21" orient="horz" pos="3576">
          <p15:clr>
            <a:srgbClr val="5ACBF0"/>
          </p15:clr>
        </p15:guide>
        <p15:guide id="22" orient="horz" pos="4128">
          <p15:clr>
            <a:srgbClr val="5ACBF0"/>
          </p15:clr>
        </p15:guide>
        <p15:guide id="23" pos="240">
          <p15:clr>
            <a:srgbClr val="F26B43"/>
          </p15:clr>
        </p15:guide>
        <p15:guide id="24" pos="7440">
          <p15:clr>
            <a:srgbClr val="F26B43"/>
          </p15:clr>
        </p15:guide>
        <p15:guide id="25" orient="horz" pos="264">
          <p15:clr>
            <a:srgbClr val="F26B43"/>
          </p15:clr>
        </p15:guide>
        <p15:guide id="26" orient="horz" pos="4032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"/>
            <a:ext cx="12436475" cy="658903"/>
          </a:xfrm>
          <a:prstGeom prst="rect">
            <a:avLst/>
          </a:prstGeom>
        </p:spPr>
        <p:txBody>
          <a:bodyPr vert="horz" lIns="320040" tIns="152357" rIns="53325" bIns="53325" rtlCol="0" anchor="ctr">
            <a:norm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109119" y="6606831"/>
            <a:ext cx="8550076" cy="387694"/>
          </a:xfrm>
          <a:prstGeom prst="rect">
            <a:avLst/>
          </a:prstGeom>
        </p:spPr>
        <p:txBody>
          <a:bodyPr vert="horz" lIns="76179" tIns="38089" rIns="76179" bIns="38089" rtlCol="0" anchor="ctr"/>
          <a:lstStyle>
            <a:lvl1pPr algn="l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545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53878" y="1632058"/>
            <a:ext cx="12128722" cy="4650299"/>
          </a:xfrm>
          <a:prstGeom prst="rect">
            <a:avLst/>
          </a:prstGeom>
        </p:spPr>
        <p:txBody>
          <a:bodyPr vert="horz" lIns="182880" tIns="91440" rIns="18288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659197" y="6606833"/>
            <a:ext cx="777278" cy="3876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545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545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50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2" r:id="rId1"/>
    <p:sldLayoutId id="2147484673" r:id="rId2"/>
  </p:sldLayoutIdLst>
  <p:transition>
    <p:fade/>
  </p:transition>
  <p:hf hdr="0" ftr="0" dt="0"/>
  <p:txStyles>
    <p:titleStyle>
      <a:lvl1pPr marL="0" algn="l" defTabSz="1109545" rtl="0" eaLnBrk="1" latinLnBrk="0" hangingPunct="1">
        <a:lnSpc>
          <a:spcPct val="90000"/>
        </a:lnSpc>
        <a:spcBef>
          <a:spcPct val="0"/>
        </a:spcBef>
        <a:buNone/>
        <a:defRPr lang="en-US" sz="4080" kern="1200" spc="-59" baseline="0" dirty="0">
          <a:solidFill>
            <a:schemeClr val="bg2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0" indent="0" algn="l" defTabSz="1109545" rtl="0" eaLnBrk="1" latinLnBrk="0" hangingPunct="1">
        <a:spcBef>
          <a:spcPts val="1836"/>
        </a:spcBef>
        <a:buClr>
          <a:srgbClr val="0072C6"/>
        </a:buClr>
        <a:buSzPct val="100000"/>
        <a:buFont typeface="Wingdings" pitchFamily="2" charset="2"/>
        <a:buNone/>
        <a:defRPr sz="2448" kern="1200">
          <a:solidFill>
            <a:schemeClr val="tx2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85451" indent="-198226" algn="l" defTabSz="1109545" rtl="0" eaLnBrk="1" latinLnBrk="0" hangingPunct="1">
        <a:spcBef>
          <a:spcPct val="20000"/>
        </a:spcBef>
        <a:buFont typeface="Arial" pitchFamily="34" charset="0"/>
        <a:buChar char="•"/>
        <a:defRPr sz="1836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76721" indent="-176649" algn="l" defTabSz="1109545" rtl="0" eaLnBrk="1" latinLnBrk="0" hangingPunct="1">
        <a:spcBef>
          <a:spcPct val="20000"/>
        </a:spcBef>
        <a:buFont typeface="Arial" pitchFamily="34" charset="0"/>
        <a:buChar char="•"/>
        <a:defRPr sz="1632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67991" indent="-180696" algn="l" defTabSz="1109545" rtl="0" eaLnBrk="1" latinLnBrk="0" hangingPunct="1">
        <a:spcBef>
          <a:spcPct val="20000"/>
        </a:spcBef>
        <a:buFont typeface="Arial" pitchFamily="34" charset="0"/>
        <a:buChar char="–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310716" indent="-183392" algn="l" defTabSz="1109545" rtl="0" eaLnBrk="1" latinLnBrk="0" hangingPunct="1">
        <a:spcBef>
          <a:spcPct val="20000"/>
        </a:spcBef>
        <a:buFont typeface="Arial" pitchFamily="34" charset="0"/>
        <a:buChar char="»"/>
        <a:defRPr sz="142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3051251" indent="-277385" algn="l" defTabSz="1109545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6pPr>
      <a:lvl7pPr marL="3606023" indent="-277385" algn="l" defTabSz="1109545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7pPr>
      <a:lvl8pPr marL="4160797" indent="-277385" algn="l" defTabSz="1109545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8pPr>
      <a:lvl9pPr marL="4715569" indent="-277385" algn="l" defTabSz="1109545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9545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1pPr>
      <a:lvl2pPr marL="554774" algn="l" defTabSz="1109545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2pPr>
      <a:lvl3pPr marL="1109545" algn="l" defTabSz="1109545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3pPr>
      <a:lvl4pPr marL="1664320" algn="l" defTabSz="1109545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4pPr>
      <a:lvl5pPr marL="2219091" algn="l" defTabSz="1109545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5pPr>
      <a:lvl6pPr marL="2773864" algn="l" defTabSz="1109545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6pPr>
      <a:lvl7pPr marL="3328636" algn="l" defTabSz="1109545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7pPr>
      <a:lvl8pPr marL="3883410" algn="l" defTabSz="1109545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8pPr>
      <a:lvl9pPr marL="4438183" algn="l" defTabSz="1109545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5">
          <p15:clr>
            <a:srgbClr val="5ACBF0"/>
          </p15:clr>
        </p15:guide>
        <p15:guide id="3" pos="2399">
          <p15:clr>
            <a:srgbClr val="5ACBF0"/>
          </p15:clr>
        </p15:guide>
        <p15:guide id="4" pos="1823">
          <p15:clr>
            <a:srgbClr val="5ACBF0"/>
          </p15:clr>
        </p15:guide>
        <p15:guide id="5" pos="1247">
          <p15:clr>
            <a:srgbClr val="5ACBF0"/>
          </p15:clr>
        </p15:guide>
        <p15:guide id="6" pos="671">
          <p15:clr>
            <a:srgbClr val="5ACBF0"/>
          </p15:clr>
        </p15:guide>
        <p15:guide id="7" pos="95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  <p15:guide id="15" orient="horz" pos="144">
          <p15:clr>
            <a:srgbClr val="5ACBF0"/>
          </p15:clr>
        </p15:guide>
        <p15:guide id="16" orient="horz" pos="720">
          <p15:clr>
            <a:srgbClr val="5ACBF0"/>
          </p15:clr>
        </p15:guide>
        <p15:guide id="17" orient="horz" pos="1296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24">
          <p15:clr>
            <a:srgbClr val="5ACBF0"/>
          </p15:clr>
        </p15:guide>
        <p15:guide id="21" orient="horz" pos="3600">
          <p15:clr>
            <a:srgbClr val="5ACBF0"/>
          </p15:clr>
        </p15:guide>
        <p15:guide id="22" orient="horz" pos="4176">
          <p15:clr>
            <a:srgbClr val="5ACBF0"/>
          </p15:clr>
        </p15:guide>
        <p15:guide id="23" pos="191">
          <p15:clr>
            <a:srgbClr val="F26B43"/>
          </p15:clr>
        </p15:guide>
        <p15:guide id="24" pos="7487">
          <p15:clr>
            <a:srgbClr val="F26B43"/>
          </p15:clr>
        </p15:guide>
        <p15:guide id="25" orient="horz" pos="240">
          <p15:clr>
            <a:srgbClr val="F26B43"/>
          </p15:clr>
        </p15:guide>
        <p15:guide id="26" orient="horz" pos="4080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"/>
            <a:ext cx="12436475" cy="658903"/>
          </a:xfrm>
          <a:prstGeom prst="rect">
            <a:avLst/>
          </a:prstGeom>
        </p:spPr>
        <p:txBody>
          <a:bodyPr vert="horz" lIns="380893" tIns="152357" rIns="53325" bIns="53325" rtlCol="0" anchor="ctr">
            <a:norm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109119" y="6606831"/>
            <a:ext cx="8550076" cy="387694"/>
          </a:xfrm>
          <a:prstGeom prst="rect">
            <a:avLst/>
          </a:prstGeom>
        </p:spPr>
        <p:txBody>
          <a:bodyPr vert="horz" lIns="76179" tIns="38089" rIns="76179" bIns="38089" rtlCol="0" anchor="ctr"/>
          <a:lstStyle>
            <a:lvl1pPr algn="l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5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777281" y="1554339"/>
            <a:ext cx="10881916" cy="4663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659197" y="6606832"/>
            <a:ext cx="777278" cy="3876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6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10975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10975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37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5" r:id="rId1"/>
    <p:sldLayoutId id="2147484676" r:id="rId2"/>
    <p:sldLayoutId id="2147484677" r:id="rId3"/>
    <p:sldLayoutId id="2147484678" r:id="rId4"/>
    <p:sldLayoutId id="2147484679" r:id="rId5"/>
    <p:sldLayoutId id="2147484680" r:id="rId6"/>
    <p:sldLayoutId id="2147484681" r:id="rId7"/>
    <p:sldLayoutId id="2147484682" r:id="rId8"/>
    <p:sldLayoutId id="2147484683" r:id="rId9"/>
    <p:sldLayoutId id="2147484684" r:id="rId10"/>
    <p:sldLayoutId id="2147484685" r:id="rId11"/>
    <p:sldLayoutId id="2147484686" r:id="rId12"/>
    <p:sldLayoutId id="2147484687" r:id="rId13"/>
    <p:sldLayoutId id="2147484688" r:id="rId14"/>
    <p:sldLayoutId id="2147484689" r:id="rId15"/>
    <p:sldLayoutId id="2147484690" r:id="rId16"/>
    <p:sldLayoutId id="2147484691" r:id="rId17"/>
    <p:sldLayoutId id="2147484692" r:id="rId18"/>
    <p:sldLayoutId id="2147484693" r:id="rId19"/>
    <p:sldLayoutId id="2147484694" r:id="rId20"/>
    <p:sldLayoutId id="2147484695" r:id="rId21"/>
    <p:sldLayoutId id="2147484697" r:id="rId22"/>
    <p:sldLayoutId id="2147484699" r:id="rId23"/>
    <p:sldLayoutId id="2147484700" r:id="rId24"/>
  </p:sldLayoutIdLst>
  <p:transition spd="slow">
    <p:push/>
  </p:transition>
  <p:hf hdr="0" ftr="0" dt="0"/>
  <p:txStyles>
    <p:titleStyle>
      <a:lvl1pPr marL="0" algn="l" defTabSz="1109758" rtl="0" eaLnBrk="1" latinLnBrk="0" hangingPunct="1">
        <a:lnSpc>
          <a:spcPct val="90000"/>
        </a:lnSpc>
        <a:spcBef>
          <a:spcPct val="0"/>
        </a:spcBef>
        <a:buNone/>
        <a:defRPr lang="en-US" sz="4080" kern="1200" spc="-59" baseline="0" dirty="0">
          <a:solidFill>
            <a:srgbClr val="505050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194218" indent="-194218" algn="l" defTabSz="1109758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sz="2448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85544" indent="-198264" algn="l" defTabSz="1109758" rtl="0" eaLnBrk="1" latinLnBrk="0" hangingPunct="1">
        <a:spcBef>
          <a:spcPct val="20000"/>
        </a:spcBef>
        <a:buFont typeface="Arial" pitchFamily="34" charset="0"/>
        <a:buChar char="–"/>
        <a:defRPr sz="1836" kern="1200">
          <a:solidFill>
            <a:srgbClr val="505050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76870" indent="-176683" algn="l" defTabSz="1109758" rtl="0" eaLnBrk="1" latinLnBrk="0" hangingPunct="1">
        <a:spcBef>
          <a:spcPct val="20000"/>
        </a:spcBef>
        <a:buFont typeface="Arial" pitchFamily="34" charset="0"/>
        <a:buChar char="•"/>
        <a:defRPr sz="1632" kern="1200">
          <a:solidFill>
            <a:srgbClr val="505050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68196" indent="-180730" algn="l" defTabSz="1109758" rtl="0" eaLnBrk="1" latinLnBrk="0" hangingPunct="1">
        <a:spcBef>
          <a:spcPct val="20000"/>
        </a:spcBef>
        <a:buFont typeface="Arial" pitchFamily="34" charset="0"/>
        <a:buChar char="–"/>
        <a:defRPr sz="1428" kern="1200">
          <a:solidFill>
            <a:srgbClr val="505050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310968" indent="-183428" algn="l" defTabSz="1109758" rtl="0" eaLnBrk="1" latinLnBrk="0" hangingPunct="1">
        <a:spcBef>
          <a:spcPct val="20000"/>
        </a:spcBef>
        <a:buFont typeface="Arial" pitchFamily="34" charset="0"/>
        <a:buChar char="»"/>
        <a:defRPr sz="1428" kern="1200">
          <a:solidFill>
            <a:srgbClr val="505050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3051837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6pPr>
      <a:lvl7pPr marL="3606715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7pPr>
      <a:lvl8pPr marL="4161596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8pPr>
      <a:lvl9pPr marL="4716475" indent="-277439" algn="l" defTabSz="1109758" rtl="0" eaLnBrk="1" latinLnBrk="0" hangingPunct="1">
        <a:spcBef>
          <a:spcPct val="20000"/>
        </a:spcBef>
        <a:buFont typeface="Arial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1pPr>
      <a:lvl2pPr marL="554880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2pPr>
      <a:lvl3pPr marL="1109758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3pPr>
      <a:lvl4pPr marL="1664639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4pPr>
      <a:lvl5pPr marL="2219518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5pPr>
      <a:lvl6pPr marL="2774397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6pPr>
      <a:lvl7pPr marL="3329276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7pPr>
      <a:lvl8pPr marL="3884156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8pPr>
      <a:lvl9pPr marL="4439035" algn="l" defTabSz="1109758" rtl="0" eaLnBrk="1" latinLnBrk="0" hangingPunct="1">
        <a:defRPr sz="22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47942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2125663"/>
            <a:ext cx="11887198" cy="162198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634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2" r:id="rId1"/>
    <p:sldLayoutId id="2147484703" r:id="rId2"/>
    <p:sldLayoutId id="2147484704" r:id="rId3"/>
    <p:sldLayoutId id="2147484705" r:id="rId4"/>
    <p:sldLayoutId id="2147484706" r:id="rId5"/>
    <p:sldLayoutId id="2147484707" r:id="rId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600" b="0" kern="1200" cap="none" spc="-3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Systems Limited</a:t>
            </a:r>
          </a:p>
          <a:p>
            <a:endParaRPr lang="en-US" dirty="0"/>
          </a:p>
          <a:p>
            <a:r>
              <a:rPr lang="en-US" dirty="0" smtClean="0"/>
              <a:t>Sept 11 2019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4AEDB-DF93-8F4B-9CA7-3CE978797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88" y="327086"/>
            <a:ext cx="2706539" cy="7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717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3F4-8922-4B13-83B5-8171DA93D3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633383" y="985009"/>
            <a:ext cx="10865165" cy="5596505"/>
          </a:xfrm>
        </p:spPr>
        <p:txBody>
          <a:bodyPr>
            <a:normAutofit/>
          </a:bodyPr>
          <a:lstStyle/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 </a:t>
            </a:r>
            <a:endParaRPr lang="en-US" altLang="en-US" b="1" dirty="0" smtClean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b="1" dirty="0" err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Load_corpus</a:t>
            </a:r>
            <a:r>
              <a:rPr lang="en-US" altLang="en-US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=&gt; Arbitrary number of files with varying lengths of text</a:t>
            </a:r>
            <a:r>
              <a:rPr lang="en-US" altLang="en-US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558782"/>
              </p:ext>
            </p:extLst>
          </p:nvPr>
        </p:nvGraphicFramePr>
        <p:xfrm>
          <a:off x="633383" y="2661795"/>
          <a:ext cx="8481128" cy="2784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Visio" r:id="rId3" imgW="2552682" imgH="838026" progId="Visio.Drawing.15">
                  <p:embed/>
                </p:oleObj>
              </mc:Choice>
              <mc:Fallback>
                <p:oleObj name="Visio" r:id="rId3" imgW="2552682" imgH="83802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383" y="2661795"/>
                        <a:ext cx="8481128" cy="27848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6594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3F4-8922-4B13-83B5-8171DA93D3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633383" y="985009"/>
            <a:ext cx="10865165" cy="5596505"/>
          </a:xfrm>
        </p:spPr>
        <p:txBody>
          <a:bodyPr>
            <a:normAutofit/>
          </a:bodyPr>
          <a:lstStyle/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2</a:t>
            </a:r>
            <a:endParaRPr lang="en-US" altLang="en-US" b="1" dirty="0" smtClean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/>
              <a:t>Build Dictionary.  </a:t>
            </a:r>
            <a:r>
              <a:rPr lang="en-US" dirty="0"/>
              <a:t>=&gt; words sorted by most occurrence to least. </a:t>
            </a:r>
          </a:p>
          <a:p>
            <a:pPr marL="0" indent="0">
              <a:buNone/>
            </a:pPr>
            <a:r>
              <a:rPr lang="en-US" dirty="0"/>
              <a:t>In our example, “sat” and “on” occur two times and “the” thrice.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3383" y="2915478"/>
            <a:ext cx="1102674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337574"/>
              </p:ext>
            </p:extLst>
          </p:nvPr>
        </p:nvGraphicFramePr>
        <p:xfrm>
          <a:off x="668311" y="4891666"/>
          <a:ext cx="10956891" cy="1033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Visio" r:id="rId3" imgW="4038752" imgH="380921" progId="Visio.Drawing.15">
                  <p:embed/>
                </p:oleObj>
              </mc:Choice>
              <mc:Fallback>
                <p:oleObj name="Visio" r:id="rId3" imgW="4038752" imgH="38092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311" y="4891666"/>
                        <a:ext cx="10956891" cy="10336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913133"/>
              </p:ext>
            </p:extLst>
          </p:nvPr>
        </p:nvGraphicFramePr>
        <p:xfrm>
          <a:off x="668311" y="2526044"/>
          <a:ext cx="6845668" cy="2247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Visio" r:id="rId5" imgW="2552682" imgH="838026" progId="Visio.Drawing.15">
                  <p:embed/>
                </p:oleObj>
              </mc:Choice>
              <mc:Fallback>
                <p:oleObj name="Visio" r:id="rId5" imgW="2552682" imgH="838026" progId="Visio.Drawing.15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311" y="2526044"/>
                        <a:ext cx="6845668" cy="22478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9235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3F4-8922-4B13-83B5-8171DA93D3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633383" y="985009"/>
            <a:ext cx="10865165" cy="5596505"/>
          </a:xfrm>
        </p:spPr>
        <p:txBody>
          <a:bodyPr>
            <a:normAutofit/>
          </a:bodyPr>
          <a:lstStyle/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3</a:t>
            </a:r>
            <a:endParaRPr lang="en-US" altLang="en-US" b="1" dirty="0" smtClean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smtClean="0"/>
              <a:t>Document </a:t>
            </a:r>
            <a:r>
              <a:rPr lang="en-US" b="1" dirty="0"/>
              <a:t>transformation. </a:t>
            </a:r>
            <a:r>
              <a:rPr lang="en-US" dirty="0"/>
              <a:t>=&gt; Each word is represented by their position in the dictionary.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3383" y="2915478"/>
            <a:ext cx="1102674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256509"/>
              </p:ext>
            </p:extLst>
          </p:nvPr>
        </p:nvGraphicFramePr>
        <p:xfrm>
          <a:off x="633383" y="2599040"/>
          <a:ext cx="10956891" cy="1033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Visio" r:id="rId3" imgW="4038752" imgH="380921" progId="Visio.Drawing.15">
                  <p:embed/>
                </p:oleObj>
              </mc:Choice>
              <mc:Fallback>
                <p:oleObj name="Visio" r:id="rId3" imgW="4038752" imgH="380921" progId="Visio.Drawing.15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383" y="2599040"/>
                        <a:ext cx="10956891" cy="10336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4364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4024892"/>
              </p:ext>
            </p:extLst>
          </p:nvPr>
        </p:nvGraphicFramePr>
        <p:xfrm>
          <a:off x="633383" y="3946205"/>
          <a:ext cx="10885878" cy="211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Visio" r:id="rId5" imgW="4324316" imgH="838026" progId="Visio.Drawing.15">
                  <p:embed/>
                </p:oleObj>
              </mc:Choice>
              <mc:Fallback>
                <p:oleObj name="Visio" r:id="rId5" imgW="4324316" imgH="83802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383" y="3946205"/>
                        <a:ext cx="10885878" cy="21100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5402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3F4-8922-4B13-83B5-8171DA93D3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633383" y="985009"/>
            <a:ext cx="10865165" cy="5596505"/>
          </a:xfrm>
        </p:spPr>
        <p:txBody>
          <a:bodyPr>
            <a:normAutofit/>
          </a:bodyPr>
          <a:lstStyle/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</a:t>
            </a:r>
            <a:r>
              <a:rPr lang="en-US" altLang="en-US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</a:p>
          <a:p>
            <a:r>
              <a:rPr lang="en-US" b="1" dirty="0"/>
              <a:t>Inputs for model. </a:t>
            </a:r>
            <a:r>
              <a:rPr lang="en-US" dirty="0"/>
              <a:t>=&gt; Taking two preceding and two succeeding words (y) for each target (x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/>
              <a:t>hich translates into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3383" y="2915478"/>
            <a:ext cx="1102674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4364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716148"/>
              </p:ext>
            </p:extLst>
          </p:nvPr>
        </p:nvGraphicFramePr>
        <p:xfrm>
          <a:off x="633383" y="2652849"/>
          <a:ext cx="4775991" cy="113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Visio" r:id="rId3" imgW="1609752" imgH="380921" progId="Visio.Drawing.15">
                  <p:embed/>
                </p:oleObj>
              </mc:Choice>
              <mc:Fallback>
                <p:oleObj name="Visio" r:id="rId3" imgW="1609752" imgH="380921" progId="Visio.Drawing.1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383" y="2652849"/>
                        <a:ext cx="4775991" cy="11304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206107"/>
              </p:ext>
            </p:extLst>
          </p:nvPr>
        </p:nvGraphicFramePr>
        <p:xfrm>
          <a:off x="633383" y="4610886"/>
          <a:ext cx="4659512" cy="1102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Visio" r:id="rId5" imgW="1609752" imgH="380921" progId="Visio.Drawing.15">
                  <p:embed/>
                </p:oleObj>
              </mc:Choice>
              <mc:Fallback>
                <p:oleObj name="Visio" r:id="rId5" imgW="1609752" imgH="38092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383" y="4610886"/>
                        <a:ext cx="4659512" cy="11028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0"/>
            <a:ext cx="12436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87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3F4-8922-4B13-83B5-8171DA93D35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328583" y="671107"/>
            <a:ext cx="10865165" cy="5596505"/>
          </a:xfrm>
        </p:spPr>
        <p:txBody>
          <a:bodyPr>
            <a:normAutofit/>
          </a:bodyPr>
          <a:lstStyle/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</a:t>
            </a:r>
            <a:r>
              <a:rPr lang="en-US" altLang="en-US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b="1" dirty="0" smtClean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3383" y="2915478"/>
            <a:ext cx="1102674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4364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0"/>
            <a:ext cx="12436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901147" y="1842052"/>
            <a:ext cx="8744654" cy="4041913"/>
            <a:chOff x="0" y="0"/>
            <a:chExt cx="3689350" cy="1606550"/>
          </a:xfrm>
        </p:grpSpPr>
        <p:grpSp>
          <p:nvGrpSpPr>
            <p:cNvPr id="30" name="Group 29"/>
            <p:cNvGrpSpPr/>
            <p:nvPr/>
          </p:nvGrpSpPr>
          <p:grpSpPr>
            <a:xfrm>
              <a:off x="0" y="0"/>
              <a:ext cx="3689350" cy="1606550"/>
              <a:chOff x="0" y="0"/>
              <a:chExt cx="3689350" cy="1606550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0" y="0"/>
                <a:ext cx="514350" cy="27940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aseline="-25000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1</a:t>
                </a:r>
                <a:endParaRPr lang="en-US" sz="1100" dirty="0" smtClean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0" y="431800"/>
                <a:ext cx="514350" cy="27940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r>
                  <a:rPr lang="en-US" sz="2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aseline="-25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0" y="876300"/>
                <a:ext cx="514350" cy="27940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aseline="-25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3</a:t>
                </a:r>
                <a:endParaRPr lang="en-US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0" y="1327150"/>
                <a:ext cx="514350" cy="27940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aseline="-25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4</a:t>
                </a: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1644650" y="647700"/>
                <a:ext cx="495300" cy="48260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Hidden layer</a:t>
                </a:r>
                <a:endParaRPr lang="en-US" sz="4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6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3175000" y="755650"/>
                <a:ext cx="514350" cy="27940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1" name="Straight Connector 30"/>
            <p:cNvCxnSpPr/>
            <p:nvPr/>
          </p:nvCxnSpPr>
          <p:spPr>
            <a:xfrm>
              <a:off x="514350" y="19050"/>
              <a:ext cx="1149350" cy="641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01650" y="273050"/>
              <a:ext cx="1130300" cy="800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95300" y="463550"/>
              <a:ext cx="1162050" cy="190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01650" y="679450"/>
              <a:ext cx="1155700" cy="412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01650" y="654050"/>
              <a:ext cx="1143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88950" y="1079500"/>
              <a:ext cx="1155700" cy="571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495300" y="654050"/>
              <a:ext cx="1162050" cy="6921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95300" y="1079500"/>
              <a:ext cx="1149350" cy="50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101850" y="654050"/>
              <a:ext cx="1111250" cy="11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2120900" y="996950"/>
              <a:ext cx="1079500" cy="82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5886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5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Custom 4">
      <a:dk1>
        <a:srgbClr val="505050"/>
      </a:dk1>
      <a:lt1>
        <a:srgbClr val="FFFFFF"/>
      </a:lt1>
      <a:dk2>
        <a:srgbClr val="002050"/>
      </a:dk2>
      <a:lt2>
        <a:srgbClr val="0078D7"/>
      </a:lt2>
      <a:accent1>
        <a:srgbClr val="008272"/>
      </a:accent1>
      <a:accent2>
        <a:srgbClr val="FFB900"/>
      </a:accent2>
      <a:accent3>
        <a:srgbClr val="D83B01"/>
      </a:accent3>
      <a:accent4>
        <a:srgbClr val="5C2D91"/>
      </a:accent4>
      <a:accent5>
        <a:srgbClr val="002050"/>
      </a:accent5>
      <a:accent6>
        <a:srgbClr val="00BCF2"/>
      </a:accent6>
      <a:hlink>
        <a:srgbClr val="5C005C"/>
      </a:hlink>
      <a:folHlink>
        <a:srgbClr val="5C005C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 - HBL Credit Scoring Template" id="{D6DAE756-B55A-4DC5-9EB4-B76EE783E36D}" vid="{2B375675-60AA-453F-A925-80A0DABFD823}"/>
    </a:ext>
  </a:extLst>
</a:theme>
</file>

<file path=ppt/theme/theme10.xml><?xml version="1.0" encoding="utf-8"?>
<a:theme xmlns:a="http://schemas.openxmlformats.org/drawingml/2006/main" name="4_FY15 Enterprise identity theme">
  <a:themeElements>
    <a:clrScheme name="FY15 Enterprise Visual Identity">
      <a:dk1>
        <a:srgbClr val="505050"/>
      </a:dk1>
      <a:lt1>
        <a:sysClr val="window" lastClr="FFFFFF"/>
      </a:lt1>
      <a:dk2>
        <a:srgbClr val="0072C6"/>
      </a:dk2>
      <a:lt2>
        <a:srgbClr val="002050"/>
      </a:lt2>
      <a:accent1>
        <a:srgbClr val="7FBA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969696"/>
      </a:accent5>
      <a:accent6>
        <a:srgbClr val="D2D2D2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 - HBL Credit Scoring Template" id="{D6DAE756-B55A-4DC5-9EB4-B76EE783E36D}" vid="{8800F1A0-9D0B-4EBE-898F-4EB315FBB0CF}"/>
    </a:ext>
  </a:extLst>
</a:theme>
</file>

<file path=ppt/theme/theme11.xml><?xml version="1.0" encoding="utf-8"?>
<a:theme xmlns:a="http://schemas.openxmlformats.org/drawingml/2006/main" name="8_FY15 Enterprise identity theme">
  <a:themeElements>
    <a:clrScheme name="Custom 12">
      <a:dk1>
        <a:srgbClr val="505050"/>
      </a:dk1>
      <a:lt1>
        <a:sysClr val="window" lastClr="FFFFFF"/>
      </a:lt1>
      <a:dk2>
        <a:srgbClr val="0072C6"/>
      </a:dk2>
      <a:lt2>
        <a:srgbClr val="000000"/>
      </a:lt2>
      <a:accent1>
        <a:srgbClr val="107C10"/>
      </a:accent1>
      <a:accent2>
        <a:srgbClr val="FFB9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 - HBL Credit Scoring Template" id="{D6DAE756-B55A-4DC5-9EB4-B76EE783E36D}" vid="{94EA386A-D110-4E82-A794-DF67D22C60AE}"/>
    </a:ext>
  </a:extLst>
</a:theme>
</file>

<file path=ppt/theme/theme12.xml><?xml version="1.0" encoding="utf-8"?>
<a:theme xmlns:a="http://schemas.openxmlformats.org/drawingml/2006/main" name="3_MicrosoftDynamics_Template_16x9_Blue">
  <a:themeElements>
    <a:clrScheme name="DYNAMICS COLOR PALLET">
      <a:dk1>
        <a:srgbClr val="292929"/>
      </a:dk1>
      <a:lt1>
        <a:srgbClr val="FFFFFF"/>
      </a:lt1>
      <a:dk2>
        <a:srgbClr val="002050"/>
      </a:dk2>
      <a:lt2>
        <a:srgbClr val="DDDDDD"/>
      </a:lt2>
      <a:accent1>
        <a:srgbClr val="002050"/>
      </a:accent1>
      <a:accent2>
        <a:srgbClr val="00187A"/>
      </a:accent2>
      <a:accent3>
        <a:srgbClr val="BAD80A"/>
      </a:accent3>
      <a:accent4>
        <a:srgbClr val="7FBA00"/>
      </a:accent4>
      <a:accent5>
        <a:srgbClr val="FF8C00"/>
      </a:accent5>
      <a:accent6>
        <a:srgbClr val="EB3C00"/>
      </a:accent6>
      <a:hlink>
        <a:srgbClr val="7FBA00"/>
      </a:hlink>
      <a:folHlink>
        <a:srgbClr val="FF8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 - HBL Credit Scoring Template" id="{D6DAE756-B55A-4DC5-9EB4-B76EE783E36D}" vid="{DB29B8AD-992B-4C9C-B8B9-885254CCEEC5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 - HBL Credit Scoring Template" id="{D6DAE756-B55A-4DC5-9EB4-B76EE783E36D}" vid="{D5054521-814B-43A3-BB2E-74895C0285AE}"/>
    </a:ext>
  </a:extLst>
</a:theme>
</file>

<file path=ppt/theme/theme3.xml><?xml version="1.0" encoding="utf-8"?>
<a:theme xmlns:a="http://schemas.openxmlformats.org/drawingml/2006/main" name="FY15 Enterprise identity theme">
  <a:themeElements>
    <a:clrScheme name="FY15 Enterprise Visual Identity">
      <a:dk1>
        <a:srgbClr val="505050"/>
      </a:dk1>
      <a:lt1>
        <a:sysClr val="window" lastClr="FFFFFF"/>
      </a:lt1>
      <a:dk2>
        <a:srgbClr val="0072C6"/>
      </a:dk2>
      <a:lt2>
        <a:srgbClr val="002050"/>
      </a:lt2>
      <a:accent1>
        <a:srgbClr val="7FBA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969696"/>
      </a:accent5>
      <a:accent6>
        <a:srgbClr val="D2D2D2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 - HBL Credit Scoring Template" id="{D6DAE756-B55A-4DC5-9EB4-B76EE783E36D}" vid="{703C6C62-DD82-4AFC-A718-15F35D5B7570}"/>
    </a:ext>
  </a:extLst>
</a:theme>
</file>

<file path=ppt/theme/theme4.xml><?xml version="1.0" encoding="utf-8"?>
<a:theme xmlns:a="http://schemas.openxmlformats.org/drawingml/2006/main" name="1_FY15 Enterprise identity theme">
  <a:themeElements>
    <a:clrScheme name="FY15 Enterprise Visual Identity">
      <a:dk1>
        <a:srgbClr val="505050"/>
      </a:dk1>
      <a:lt1>
        <a:sysClr val="window" lastClr="FFFFFF"/>
      </a:lt1>
      <a:dk2>
        <a:srgbClr val="0072C6"/>
      </a:dk2>
      <a:lt2>
        <a:srgbClr val="002050"/>
      </a:lt2>
      <a:accent1>
        <a:srgbClr val="7FBA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969696"/>
      </a:accent5>
      <a:accent6>
        <a:srgbClr val="D2D2D2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 - HBL Credit Scoring Template" id="{D6DAE756-B55A-4DC5-9EB4-B76EE783E36D}" vid="{B705421C-6FBB-4BE5-9553-115279091095}"/>
    </a:ext>
  </a:extLst>
</a:theme>
</file>

<file path=ppt/theme/theme5.xml><?xml version="1.0" encoding="utf-8"?>
<a:theme xmlns:a="http://schemas.openxmlformats.org/drawingml/2006/main" name="2_FY15 Enterprise identity theme">
  <a:themeElements>
    <a:clrScheme name="FY15 Enterprise Visual Identity">
      <a:dk1>
        <a:srgbClr val="505050"/>
      </a:dk1>
      <a:lt1>
        <a:sysClr val="window" lastClr="FFFFFF"/>
      </a:lt1>
      <a:dk2>
        <a:srgbClr val="0072C6"/>
      </a:dk2>
      <a:lt2>
        <a:srgbClr val="002050"/>
      </a:lt2>
      <a:accent1>
        <a:srgbClr val="7FBA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969696"/>
      </a:accent5>
      <a:accent6>
        <a:srgbClr val="D2D2D2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 - HBL Credit Scoring Template" id="{D6DAE756-B55A-4DC5-9EB4-B76EE783E36D}" vid="{EE9A2E56-BE89-4093-B58B-A04F2AD59252}"/>
    </a:ext>
  </a:extLst>
</a:theme>
</file>

<file path=ppt/theme/theme6.xml><?xml version="1.0" encoding="utf-8"?>
<a:theme xmlns:a="http://schemas.openxmlformats.org/drawingml/2006/main" name="7_FY15 Enterprise identity theme">
  <a:themeElements>
    <a:clrScheme name="FY16 Draft">
      <a:dk1>
        <a:srgbClr val="505050"/>
      </a:dk1>
      <a:lt1>
        <a:sysClr val="window" lastClr="FFFFFF"/>
      </a:lt1>
      <a:dk2>
        <a:srgbClr val="0072C6"/>
      </a:dk2>
      <a:lt2>
        <a:srgbClr val="000000"/>
      </a:lt2>
      <a:accent1>
        <a:srgbClr val="107C10"/>
      </a:accent1>
      <a:accent2>
        <a:srgbClr val="FFB9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BAD80A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 - HBL Credit Scoring Template" id="{D6DAE756-B55A-4DC5-9EB4-B76EE783E36D}" vid="{19623001-21D0-4690-A282-BE05CCC7C1FA}"/>
    </a:ext>
  </a:extLst>
</a:theme>
</file>

<file path=ppt/theme/theme7.xml><?xml version="1.0" encoding="utf-8"?>
<a:theme xmlns:a="http://schemas.openxmlformats.org/drawingml/2006/main" name="3_FY15 Enterprise identity theme">
  <a:themeElements>
    <a:clrScheme name="FY15 Enterprise Visual Identity">
      <a:dk1>
        <a:srgbClr val="505050"/>
      </a:dk1>
      <a:lt1>
        <a:sysClr val="window" lastClr="FFFFFF"/>
      </a:lt1>
      <a:dk2>
        <a:srgbClr val="0072C6"/>
      </a:dk2>
      <a:lt2>
        <a:srgbClr val="002050"/>
      </a:lt2>
      <a:accent1>
        <a:srgbClr val="7FBA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969696"/>
      </a:accent5>
      <a:accent6>
        <a:srgbClr val="D2D2D2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 - HBL Credit Scoring Template" id="{D6DAE756-B55A-4DC5-9EB4-B76EE783E36D}" vid="{B7C2F151-A258-457F-B66A-C2A661C4C635}"/>
    </a:ext>
  </a:extLst>
</a:theme>
</file>

<file path=ppt/theme/theme8.xml><?xml version="1.0" encoding="utf-8"?>
<a:theme xmlns:a="http://schemas.openxmlformats.org/drawingml/2006/main" name="WWFS_Paris ATU Discussion 1004_Cindysa">
  <a:themeElements>
    <a:clrScheme name="FY13 EPG">
      <a:dk1>
        <a:srgbClr val="505050"/>
      </a:dk1>
      <a:lt1>
        <a:sysClr val="window" lastClr="FFFFFF"/>
      </a:lt1>
      <a:dk2>
        <a:srgbClr val="0072C6"/>
      </a:dk2>
      <a:lt2>
        <a:srgbClr val="FFB900"/>
      </a:lt2>
      <a:accent1>
        <a:srgbClr val="7FBA00"/>
      </a:accent1>
      <a:accent2>
        <a:srgbClr val="00188F"/>
      </a:accent2>
      <a:accent3>
        <a:srgbClr val="442359"/>
      </a:accent3>
      <a:accent4>
        <a:srgbClr val="00BCF2"/>
      </a:accent4>
      <a:accent5>
        <a:srgbClr val="D2D2D2"/>
      </a:accent5>
      <a:accent6>
        <a:srgbClr val="969696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ln>
          <a:noFill/>
        </a:ln>
      </a:spPr>
      <a:bodyPr vert="horz" wrap="squar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 - HBL Credit Scoring Template" id="{D6DAE756-B55A-4DC5-9EB4-B76EE783E36D}" vid="{737EEEA0-A4D5-4DF7-953A-184FD87D1C7F}"/>
    </a:ext>
  </a:extLst>
</a:theme>
</file>

<file path=ppt/theme/theme9.xml><?xml version="1.0" encoding="utf-8"?>
<a:theme xmlns:a="http://schemas.openxmlformats.org/drawingml/2006/main" name="1_WHITE TEMPLATE">
  <a:themeElements>
    <a:clrScheme name="Custom 4">
      <a:dk1>
        <a:srgbClr val="505050"/>
      </a:dk1>
      <a:lt1>
        <a:srgbClr val="FFFFFF"/>
      </a:lt1>
      <a:dk2>
        <a:srgbClr val="002050"/>
      </a:dk2>
      <a:lt2>
        <a:srgbClr val="0078D7"/>
      </a:lt2>
      <a:accent1>
        <a:srgbClr val="008272"/>
      </a:accent1>
      <a:accent2>
        <a:srgbClr val="FFB900"/>
      </a:accent2>
      <a:accent3>
        <a:srgbClr val="D83B01"/>
      </a:accent3>
      <a:accent4>
        <a:srgbClr val="5C2D91"/>
      </a:accent4>
      <a:accent5>
        <a:srgbClr val="002050"/>
      </a:accent5>
      <a:accent6>
        <a:srgbClr val="00BCF2"/>
      </a:accent6>
      <a:hlink>
        <a:srgbClr val="5C005C"/>
      </a:hlink>
      <a:folHlink>
        <a:srgbClr val="5C005C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 - HBL Credit Scoring Template" id="{D6DAE756-B55A-4DC5-9EB4-B76EE783E36D}" vid="{E80E906C-CC2A-48A0-A601-E171AF88F579}"/>
    </a:ext>
  </a:extLst>
</a:theme>
</file>

<file path=ppt/theme/themeOverride1.xml><?xml version="1.0" encoding="utf-8"?>
<a:themeOverride xmlns:a="http://schemas.openxmlformats.org/drawingml/2006/main">
  <a:clrScheme name="DYNAMICS COLOR PALLET">
    <a:dk1>
      <a:srgbClr val="292929"/>
    </a:dk1>
    <a:lt1>
      <a:srgbClr val="FFFFFF"/>
    </a:lt1>
    <a:dk2>
      <a:srgbClr val="002050"/>
    </a:dk2>
    <a:lt2>
      <a:srgbClr val="DDDDDD"/>
    </a:lt2>
    <a:accent1>
      <a:srgbClr val="002050"/>
    </a:accent1>
    <a:accent2>
      <a:srgbClr val="00187A"/>
    </a:accent2>
    <a:accent3>
      <a:srgbClr val="BAD80A"/>
    </a:accent3>
    <a:accent4>
      <a:srgbClr val="7FBA00"/>
    </a:accent4>
    <a:accent5>
      <a:srgbClr val="FF8C00"/>
    </a:accent5>
    <a:accent6>
      <a:srgbClr val="EB3C00"/>
    </a:accent6>
    <a:hlink>
      <a:srgbClr val="7FBA00"/>
    </a:hlink>
    <a:folHlink>
      <a:srgbClr val="FF8C00"/>
    </a:folHlink>
  </a:clrScheme>
</a:themeOverride>
</file>

<file path=ppt/theme/themeOverride2.xml><?xml version="1.0" encoding="utf-8"?>
<a:themeOverride xmlns:a="http://schemas.openxmlformats.org/drawingml/2006/main">
  <a:clrScheme name="DYNAMICS COLOR PALLET">
    <a:dk1>
      <a:srgbClr val="292929"/>
    </a:dk1>
    <a:lt1>
      <a:srgbClr val="FFFFFF"/>
    </a:lt1>
    <a:dk2>
      <a:srgbClr val="002050"/>
    </a:dk2>
    <a:lt2>
      <a:srgbClr val="DDDDDD"/>
    </a:lt2>
    <a:accent1>
      <a:srgbClr val="002050"/>
    </a:accent1>
    <a:accent2>
      <a:srgbClr val="00187A"/>
    </a:accent2>
    <a:accent3>
      <a:srgbClr val="BAD80A"/>
    </a:accent3>
    <a:accent4>
      <a:srgbClr val="7FBA00"/>
    </a:accent4>
    <a:accent5>
      <a:srgbClr val="FF8C00"/>
    </a:accent5>
    <a:accent6>
      <a:srgbClr val="EB3C00"/>
    </a:accent6>
    <a:hlink>
      <a:srgbClr val="7FBA00"/>
    </a:hlink>
    <a:folHlink>
      <a:srgbClr val="FF8C00"/>
    </a:folHlink>
  </a:clrScheme>
</a:themeOverride>
</file>

<file path=ppt/theme/themeOverride3.xml><?xml version="1.0" encoding="utf-8"?>
<a:themeOverride xmlns:a="http://schemas.openxmlformats.org/drawingml/2006/main">
  <a:clrScheme name="DYNAMICS COLOR PALLET">
    <a:dk1>
      <a:srgbClr val="292929"/>
    </a:dk1>
    <a:lt1>
      <a:srgbClr val="FFFFFF"/>
    </a:lt1>
    <a:dk2>
      <a:srgbClr val="002050"/>
    </a:dk2>
    <a:lt2>
      <a:srgbClr val="DDDDDD"/>
    </a:lt2>
    <a:accent1>
      <a:srgbClr val="002050"/>
    </a:accent1>
    <a:accent2>
      <a:srgbClr val="00187A"/>
    </a:accent2>
    <a:accent3>
      <a:srgbClr val="BAD80A"/>
    </a:accent3>
    <a:accent4>
      <a:srgbClr val="7FBA00"/>
    </a:accent4>
    <a:accent5>
      <a:srgbClr val="FF8C00"/>
    </a:accent5>
    <a:accent6>
      <a:srgbClr val="EB3C00"/>
    </a:accent6>
    <a:hlink>
      <a:srgbClr val="7FBA00"/>
    </a:hlink>
    <a:folHlink>
      <a:srgbClr val="FF8C00"/>
    </a:folHlink>
  </a:clrScheme>
</a:themeOverride>
</file>

<file path=ppt/theme/themeOverride4.xml><?xml version="1.0" encoding="utf-8"?>
<a:themeOverride xmlns:a="http://schemas.openxmlformats.org/drawingml/2006/main">
  <a:clrScheme name="DYNAMICS COLOR PALLET">
    <a:dk1>
      <a:srgbClr val="292929"/>
    </a:dk1>
    <a:lt1>
      <a:srgbClr val="FFFFFF"/>
    </a:lt1>
    <a:dk2>
      <a:srgbClr val="002050"/>
    </a:dk2>
    <a:lt2>
      <a:srgbClr val="DDDDDD"/>
    </a:lt2>
    <a:accent1>
      <a:srgbClr val="002050"/>
    </a:accent1>
    <a:accent2>
      <a:srgbClr val="00187A"/>
    </a:accent2>
    <a:accent3>
      <a:srgbClr val="BAD80A"/>
    </a:accent3>
    <a:accent4>
      <a:srgbClr val="7FBA00"/>
    </a:accent4>
    <a:accent5>
      <a:srgbClr val="FF8C00"/>
    </a:accent5>
    <a:accent6>
      <a:srgbClr val="EB3C00"/>
    </a:accent6>
    <a:hlink>
      <a:srgbClr val="7FBA00"/>
    </a:hlink>
    <a:folHlink>
      <a:srgbClr val="FF8C00"/>
    </a:folHlink>
  </a:clrScheme>
</a:themeOverride>
</file>

<file path=ppt/theme/themeOverride5.xml><?xml version="1.0" encoding="utf-8"?>
<a:themeOverride xmlns:a="http://schemas.openxmlformats.org/drawingml/2006/main">
  <a:clrScheme name="DYNAMICS COLOR PALLET">
    <a:dk1>
      <a:srgbClr val="292929"/>
    </a:dk1>
    <a:lt1>
      <a:srgbClr val="FFFFFF"/>
    </a:lt1>
    <a:dk2>
      <a:srgbClr val="002050"/>
    </a:dk2>
    <a:lt2>
      <a:srgbClr val="DDDDDD"/>
    </a:lt2>
    <a:accent1>
      <a:srgbClr val="002050"/>
    </a:accent1>
    <a:accent2>
      <a:srgbClr val="00187A"/>
    </a:accent2>
    <a:accent3>
      <a:srgbClr val="BAD80A"/>
    </a:accent3>
    <a:accent4>
      <a:srgbClr val="7FBA00"/>
    </a:accent4>
    <a:accent5>
      <a:srgbClr val="FF8C00"/>
    </a:accent5>
    <a:accent6>
      <a:srgbClr val="EB3C00"/>
    </a:accent6>
    <a:hlink>
      <a:srgbClr val="7FBA00"/>
    </a:hlink>
    <a:folHlink>
      <a:srgbClr val="FF8C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RTG Asset File" ma:contentTypeID="0x0101009F858E1B7D9342B795C788B53F54E13800E60842A20EEDFD4589286ED0E2EC27C8" ma:contentTypeVersion="1" ma:contentTypeDescription="Create a new document." ma:contentTypeScope="" ma:versionID="cabdd92db2c58100a22b51e4cfe75b9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SharedContentType xmlns="Microsoft.SharePoint.Taxonomy.ContentTypeSync" SourceId="e5351508-46ca-4454-b07c-bc767568d5f1" ContentTypeId="0x0101009F858E1B7D9342B795C788B53F54E138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?mso-contentType ?>
<spe:Receivers xmlns:spe="http://schemas.microsoft.com/sharepoint/events">
  <Receiver>
    <Name/>
    <Synchronization>Asynchronous</Synchronization>
    <Type>10001</Type>
    <SequenceNumber>10000</SequenceNumber>
    <Assembly>Microsoft.RTG.EventReceivers, Version=1.0.0.0, Culture=neutral, PublicKeyToken=12dc7f0b648efec3</Assembly>
    <Class>Microsoft.RTG.EventReceivers.AssetFileEventReceiver</Class>
    <Data/>
    <Filter/>
  </Receiver>
  <Receiver>
    <Name/>
    <Synchronization>Asynchronous</Synchronization>
    <Type>10002</Type>
    <SequenceNumber>10000</SequenceNumber>
    <Assembly>Microsoft.RTG.EventReceivers, Version=1.0.0.0, Culture=neutral, PublicKeyToken=12dc7f0b648efec3</Assembly>
    <Class>Microsoft.RTG.EventReceivers.AssetFileEventReceiver</Class>
    <Data/>
    <Filter/>
  </Receiver>
</spe:Receivers>
</file>

<file path=customXml/itemProps1.xml><?xml version="1.0" encoding="utf-8"?>
<ds:datastoreItem xmlns:ds="http://schemas.openxmlformats.org/officeDocument/2006/customXml" ds:itemID="{4992919A-875A-468E-8422-D57FB5A877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14A6903-6EC4-44C0-86EC-FA755CD725DF}">
  <ds:schemaRefs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8584C25-FBD9-4FCB-A504-873718189074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AD67F931-582E-492C-AC0F-C052549370A1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CEC76F63-A566-43BE-BB95-E0068F53712E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 - HBL Credit Scoring Template</Template>
  <TotalTime>0</TotalTime>
  <Words>139</Words>
  <Application>Microsoft Office PowerPoint</Application>
  <PresentationFormat>Custom</PresentationFormat>
  <Paragraphs>38</Paragraphs>
  <Slides>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31" baseType="lpstr">
      <vt:lpstr>MS PGothic</vt:lpstr>
      <vt:lpstr>MS PGothic</vt:lpstr>
      <vt:lpstr>Arial</vt:lpstr>
      <vt:lpstr>Calibri</vt:lpstr>
      <vt:lpstr>Courier New</vt:lpstr>
      <vt:lpstr>Helvetica Light</vt:lpstr>
      <vt:lpstr>Segoe UI</vt:lpstr>
      <vt:lpstr>Segoe UI Light</vt:lpstr>
      <vt:lpstr>Segoe UI Semibold</vt:lpstr>
      <vt:lpstr>Times New Roman</vt:lpstr>
      <vt:lpstr>Wingdings</vt:lpstr>
      <vt:lpstr>WHITE TEMPLATE</vt:lpstr>
      <vt:lpstr>COLOR TEMPLATE</vt:lpstr>
      <vt:lpstr>FY15 Enterprise identity theme</vt:lpstr>
      <vt:lpstr>1_FY15 Enterprise identity theme</vt:lpstr>
      <vt:lpstr>2_FY15 Enterprise identity theme</vt:lpstr>
      <vt:lpstr>7_FY15 Enterprise identity theme</vt:lpstr>
      <vt:lpstr>3_FY15 Enterprise identity theme</vt:lpstr>
      <vt:lpstr>WWFS_Paris ATU Discussion 1004_Cindysa</vt:lpstr>
      <vt:lpstr>1_WHITE TEMPLATE</vt:lpstr>
      <vt:lpstr>4_FY15 Enterprise identity theme</vt:lpstr>
      <vt:lpstr>8_FY15 Enterprise identity theme</vt:lpstr>
      <vt:lpstr>3_MicrosoftDynamics_Template_16x9_Blue</vt:lpstr>
      <vt:lpstr>Microsoft Visio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2019-09-11T10:36:19Z</dcterms:created>
  <dcterms:modified xsi:type="dcterms:W3CDTF">2019-09-12T07:39:26Z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1cd454bacc149bfbcfd764edd279de7">
    <vt:lpwstr/>
  </property>
  <property fmtid="{D5CDD505-2E9C-101B-9397-08002B2CF9AE}" pid="3" name="TaxKeyword">
    <vt:lpwstr/>
  </property>
  <property fmtid="{D5CDD505-2E9C-101B-9397-08002B2CF9AE}" pid="4" name="_dlc_policyId">
    <vt:lpwstr/>
  </property>
  <property fmtid="{D5CDD505-2E9C-101B-9397-08002B2CF9AE}" pid="5" name="Region">
    <vt:lpwstr/>
  </property>
  <property fmtid="{D5CDD505-2E9C-101B-9397-08002B2CF9AE}" pid="6" name="Confidentiality">
    <vt:lpwstr>1;#Microsoft confidential|461efa83-0283-486a-a8d5-943328f3693f</vt:lpwstr>
  </property>
  <property fmtid="{D5CDD505-2E9C-101B-9397-08002B2CF9AE}" pid="7" name="ItemType">
    <vt:lpwstr>20;#presentations|317da5a4-398e-4c38-b265-afd519770055</vt:lpwstr>
  </property>
  <property fmtid="{D5CDD505-2E9C-101B-9397-08002B2CF9AE}" pid="8" name="ContentTypeId">
    <vt:lpwstr>0x0101009F858E1B7D9342B795C788B53F54E13800E60842A20EEDFD4589286ED0E2EC27C8</vt:lpwstr>
  </property>
  <property fmtid="{D5CDD505-2E9C-101B-9397-08002B2CF9AE}" pid="9" name="bc28b5f076654a3b96073bbbebfeb8c9">
    <vt:lpwstr/>
  </property>
  <property fmtid="{D5CDD505-2E9C-101B-9397-08002B2CF9AE}" pid="10" name="Industries">
    <vt:lpwstr>513;#industries|3e19349d-0f97-4bdd-98f7-34f9b5ced943;#668;#banking and capital markets industry|d0dd4449-7982-4555-91de-85c77bb38cdb;#264;#financial services sector|b538d45a-5f3b-4c47-9c69-37273fafe895</vt:lpwstr>
  </property>
  <property fmtid="{D5CDD505-2E9C-101B-9397-08002B2CF9AE}" pid="11" name="MSProducts">
    <vt:lpwstr/>
  </property>
  <property fmtid="{D5CDD505-2E9C-101B-9397-08002B2CF9AE}" pid="12" name="j4d667fb28274e85b2214f6e751c8d1f">
    <vt:lpwstr/>
  </property>
  <property fmtid="{D5CDD505-2E9C-101B-9397-08002B2CF9AE}" pid="13" name="SMSGDomain">
    <vt:lpwstr>9;#Sales, Marketing, Services Group|ecda8836-afa0-40aa-878e-630e18c8fc5c;#54;#Enterprise and Partner Group|b6e10940-8c6c-40cf-9dc4-c224c7da837a;#373;#Commercial Sectors Domain|d1526d4b-2e64-4cea-9d33-cc8fcb85d538</vt:lpwstr>
  </property>
  <property fmtid="{D5CDD505-2E9C-101B-9397-08002B2CF9AE}" pid="14" name="Competitors">
    <vt:lpwstr/>
  </property>
  <property fmtid="{D5CDD505-2E9C-101B-9397-08002B2CF9AE}" pid="15" name="ItemRetentionFormula">
    <vt:lpwstr/>
  </property>
  <property fmtid="{D5CDD505-2E9C-101B-9397-08002B2CF9AE}" pid="16" name="BusinessArchitecture">
    <vt:lpwstr/>
  </property>
  <property fmtid="{D5CDD505-2E9C-101B-9397-08002B2CF9AE}" pid="17" name="SMSGTags">
    <vt:lpwstr/>
  </property>
  <property fmtid="{D5CDD505-2E9C-101B-9397-08002B2CF9AE}" pid="18" name="j031aa32f4154c8c9a646efae715ebde">
    <vt:lpwstr/>
  </property>
  <property fmtid="{D5CDD505-2E9C-101B-9397-08002B2CF9AE}" pid="19" name="Products">
    <vt:lpwstr/>
  </property>
  <property fmtid="{D5CDD505-2E9C-101B-9397-08002B2CF9AE}" pid="20" name="_dlc_DocIdItemGuid">
    <vt:lpwstr>b1fa0600-024f-438e-8d91-05cce9086875</vt:lpwstr>
  </property>
  <property fmtid="{D5CDD505-2E9C-101B-9397-08002B2CF9AE}" pid="21" name="EnterpriseDomainTags">
    <vt:lpwstr>2776;#Banking and Capital Markets solution|d4212cdc-dd9e-4926-8fff-975874ab90fc;#445;#Enterprise and Partner Group|b6e10940-8c6c-40cf-9dc4-c224c7da837a;#318;#Industry Priority Solution Areas|da519620-339e-4f67-a536-a8e3db635296</vt:lpwstr>
  </property>
  <property fmtid="{D5CDD505-2E9C-101B-9397-08002B2CF9AE}" pid="22" name="l311460e3fdf46688abc31ddb7bdc05a">
    <vt:lpwstr/>
  </property>
  <property fmtid="{D5CDD505-2E9C-101B-9397-08002B2CF9AE}" pid="23" name="Segments">
    <vt:lpwstr>54;#Enterprise and Partner Group|b6e10940-8c6c-40cf-9dc4-c224c7da837a;#373;#Commercial Sectors Domain|d1526d4b-2e64-4cea-9d33-cc8fcb85d538;#9;#Sales, Marketing, Services Group|ecda8836-afa0-40aa-878e-630e18c8fc5c</vt:lpwstr>
  </property>
  <property fmtid="{D5CDD505-2E9C-101B-9397-08002B2CF9AE}" pid="24" name="ActivitiesAndPrograms">
    <vt:lpwstr/>
  </property>
  <property fmtid="{D5CDD505-2E9C-101B-9397-08002B2CF9AE}" pid="25" name="Partners">
    <vt:lpwstr/>
  </property>
  <property fmtid="{D5CDD505-2E9C-101B-9397-08002B2CF9AE}" pid="26" name="la4444b61d19467597d63190b69ac227">
    <vt:lpwstr/>
  </property>
  <property fmtid="{D5CDD505-2E9C-101B-9397-08002B2CF9AE}" pid="27" name="WorkflowChangePath">
    <vt:lpwstr>e929cdc8-ef5a-4aed-ad88-a2076c847023,7;e929cdc8-ef5a-4aed-ad88-a2076c847023,14;4c942473-d120-4286-a51a-b65ad3d92ffb,21;</vt:lpwstr>
  </property>
  <property fmtid="{D5CDD505-2E9C-101B-9397-08002B2CF9AE}" pid="28" name="Groups">
    <vt:lpwstr>445;#Enterprise and Partner Group|b6e10940-8c6c-40cf-9dc4-c224c7da837a</vt:lpwstr>
  </property>
  <property fmtid="{D5CDD505-2E9C-101B-9397-08002B2CF9AE}" pid="29" name="Topics">
    <vt:lpwstr/>
  </property>
  <property fmtid="{D5CDD505-2E9C-101B-9397-08002B2CF9AE}" pid="30" name="MSProductsTaxHTField0">
    <vt:lpwstr/>
  </property>
  <property fmtid="{D5CDD505-2E9C-101B-9397-08002B2CF9AE}" pid="31" name="Languages">
    <vt:lpwstr/>
  </property>
  <property fmtid="{D5CDD505-2E9C-101B-9397-08002B2CF9AE}" pid="32" name="_docset_NoMedatataSyncRequired">
    <vt:lpwstr>False</vt:lpwstr>
  </property>
  <property fmtid="{D5CDD505-2E9C-101B-9397-08002B2CF9AE}" pid="33" name="messageframeworktype">
    <vt:lpwstr/>
  </property>
  <property fmtid="{D5CDD505-2E9C-101B-9397-08002B2CF9AE}" pid="34" name="MSLanguage">
    <vt:lpwstr/>
  </property>
  <property fmtid="{D5CDD505-2E9C-101B-9397-08002B2CF9AE}" pid="35" name="cb7870d3641f4a52807a63577a9c1b08">
    <vt:lpwstr/>
  </property>
  <property fmtid="{D5CDD505-2E9C-101B-9397-08002B2CF9AE}" pid="36" name="TechnicalLevel">
    <vt:lpwstr/>
  </property>
  <property fmtid="{D5CDD505-2E9C-101B-9397-08002B2CF9AE}" pid="37" name="Audiences">
    <vt:lpwstr/>
  </property>
  <property fmtid="{D5CDD505-2E9C-101B-9397-08002B2CF9AE}" pid="38" name="LearningOrganization">
    <vt:lpwstr/>
  </property>
  <property fmtid="{D5CDD505-2E9C-101B-9397-08002B2CF9AE}" pid="39" name="EmployeeRole">
    <vt:lpwstr/>
  </property>
  <property fmtid="{D5CDD505-2E9C-101B-9397-08002B2CF9AE}" pid="40" name="SalesGeography">
    <vt:lpwstr/>
  </property>
  <property fmtid="{D5CDD505-2E9C-101B-9397-08002B2CF9AE}" pid="41" name="LearningDeliveryMethod">
    <vt:lpwstr/>
  </property>
  <property fmtid="{D5CDD505-2E9C-101B-9397-08002B2CF9AE}" pid="42" name="Roles">
    <vt:lpwstr/>
  </property>
</Properties>
</file>